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9" r:id="rId11"/>
    <p:sldId id="267" r:id="rId12"/>
    <p:sldId id="265" r:id="rId13"/>
    <p:sldId id="266" r:id="rId14"/>
    <p:sldId id="264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374155-F818-4B23-9807-B53883196EE3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8BCFE0F-4C56-41A6-8F2B-21EBB17E35C2}">
      <dgm:prSet/>
      <dgm:spPr/>
      <dgm:t>
        <a:bodyPr/>
        <a:lstStyle/>
        <a:p>
          <a:r>
            <a:rPr lang="es-ES" dirty="0"/>
            <a:t>Introducción curso</a:t>
          </a:r>
          <a:endParaRPr lang="en-US" dirty="0"/>
        </a:p>
      </dgm:t>
    </dgm:pt>
    <dgm:pt modelId="{3676A9E2-953F-486E-985A-A0911E5C0B1B}" type="parTrans" cxnId="{0EA05D9D-C061-471F-92D1-9260ACA4EE55}">
      <dgm:prSet/>
      <dgm:spPr/>
      <dgm:t>
        <a:bodyPr/>
        <a:lstStyle/>
        <a:p>
          <a:endParaRPr lang="en-US"/>
        </a:p>
      </dgm:t>
    </dgm:pt>
    <dgm:pt modelId="{C180695A-5348-48CA-8AD0-63642E50A48E}" type="sibTrans" cxnId="{0EA05D9D-C061-471F-92D1-9260ACA4EE55}">
      <dgm:prSet/>
      <dgm:spPr/>
      <dgm:t>
        <a:bodyPr/>
        <a:lstStyle/>
        <a:p>
          <a:endParaRPr lang="en-US"/>
        </a:p>
      </dgm:t>
    </dgm:pt>
    <dgm:pt modelId="{80D47207-DB1A-4136-8E5C-460E499F82F7}">
      <dgm:prSet/>
      <dgm:spPr/>
      <dgm:t>
        <a:bodyPr/>
        <a:lstStyle/>
        <a:p>
          <a:r>
            <a:rPr lang="es-ES"/>
            <a:t>Contenido</a:t>
          </a:r>
          <a:endParaRPr lang="en-US"/>
        </a:p>
      </dgm:t>
    </dgm:pt>
    <dgm:pt modelId="{1377DFED-DC8A-4594-A84A-E577EF2746C3}" type="parTrans" cxnId="{4816B0D6-784A-42E0-BEA0-1351BD28234E}">
      <dgm:prSet/>
      <dgm:spPr/>
      <dgm:t>
        <a:bodyPr/>
        <a:lstStyle/>
        <a:p>
          <a:endParaRPr lang="en-US"/>
        </a:p>
      </dgm:t>
    </dgm:pt>
    <dgm:pt modelId="{228F9701-352C-44D9-A695-3A9268BD3863}" type="sibTrans" cxnId="{4816B0D6-784A-42E0-BEA0-1351BD28234E}">
      <dgm:prSet/>
      <dgm:spPr/>
      <dgm:t>
        <a:bodyPr/>
        <a:lstStyle/>
        <a:p>
          <a:endParaRPr lang="en-US"/>
        </a:p>
      </dgm:t>
    </dgm:pt>
    <dgm:pt modelId="{D65B6AC4-495B-4C21-A07A-A700758072CB}">
      <dgm:prSet/>
      <dgm:spPr/>
      <dgm:t>
        <a:bodyPr/>
        <a:lstStyle/>
        <a:p>
          <a:r>
            <a:rPr lang="es-ES"/>
            <a:t>Metodología</a:t>
          </a:r>
          <a:endParaRPr lang="en-US"/>
        </a:p>
      </dgm:t>
    </dgm:pt>
    <dgm:pt modelId="{85B6A26F-A2CC-4446-BF12-BACD28CDDA58}" type="parTrans" cxnId="{7779EC54-7B4E-4BED-9DCC-7EA7356BE8CE}">
      <dgm:prSet/>
      <dgm:spPr/>
      <dgm:t>
        <a:bodyPr/>
        <a:lstStyle/>
        <a:p>
          <a:endParaRPr lang="en-US"/>
        </a:p>
      </dgm:t>
    </dgm:pt>
    <dgm:pt modelId="{97FA0728-BAC8-4140-8077-FD2209DABD27}" type="sibTrans" cxnId="{7779EC54-7B4E-4BED-9DCC-7EA7356BE8CE}">
      <dgm:prSet/>
      <dgm:spPr/>
      <dgm:t>
        <a:bodyPr/>
        <a:lstStyle/>
        <a:p>
          <a:endParaRPr lang="en-US"/>
        </a:p>
      </dgm:t>
    </dgm:pt>
    <dgm:pt modelId="{652F2E9C-6731-424D-A9AF-0C295C231BB9}">
      <dgm:prSet/>
      <dgm:spPr/>
      <dgm:t>
        <a:bodyPr/>
        <a:lstStyle/>
        <a:p>
          <a:r>
            <a:rPr lang="es-ES"/>
            <a:t>Evaluación</a:t>
          </a:r>
          <a:endParaRPr lang="en-US"/>
        </a:p>
      </dgm:t>
    </dgm:pt>
    <dgm:pt modelId="{CAE0BFFC-BF65-4AEE-9CB3-FFAA5A94B718}" type="parTrans" cxnId="{9B37C851-E738-4CB1-8A44-F02E6376C0AD}">
      <dgm:prSet/>
      <dgm:spPr/>
      <dgm:t>
        <a:bodyPr/>
        <a:lstStyle/>
        <a:p>
          <a:endParaRPr lang="en-US"/>
        </a:p>
      </dgm:t>
    </dgm:pt>
    <dgm:pt modelId="{4816071F-BAF2-4742-9E9D-5020F4CD3036}" type="sibTrans" cxnId="{9B37C851-E738-4CB1-8A44-F02E6376C0AD}">
      <dgm:prSet/>
      <dgm:spPr/>
      <dgm:t>
        <a:bodyPr/>
        <a:lstStyle/>
        <a:p>
          <a:endParaRPr lang="en-US"/>
        </a:p>
      </dgm:t>
    </dgm:pt>
    <dgm:pt modelId="{7BA96A1C-8497-4B6C-A04E-8CF8D0AEAFC5}">
      <dgm:prSet/>
      <dgm:spPr/>
      <dgm:t>
        <a:bodyPr/>
        <a:lstStyle/>
        <a:p>
          <a:r>
            <a:rPr lang="es-ES"/>
            <a:t>Bibliografía</a:t>
          </a:r>
          <a:endParaRPr lang="en-US"/>
        </a:p>
      </dgm:t>
    </dgm:pt>
    <dgm:pt modelId="{DACB65D1-D65F-40E4-9385-0E91701DD5C8}" type="parTrans" cxnId="{A845373A-3FD2-4142-9807-197340923458}">
      <dgm:prSet/>
      <dgm:spPr/>
      <dgm:t>
        <a:bodyPr/>
        <a:lstStyle/>
        <a:p>
          <a:endParaRPr lang="en-US"/>
        </a:p>
      </dgm:t>
    </dgm:pt>
    <dgm:pt modelId="{88ADF456-4AC6-48CC-94E4-73D94A4639B4}" type="sibTrans" cxnId="{A845373A-3FD2-4142-9807-197340923458}">
      <dgm:prSet/>
      <dgm:spPr/>
      <dgm:t>
        <a:bodyPr/>
        <a:lstStyle/>
        <a:p>
          <a:endParaRPr lang="en-US"/>
        </a:p>
      </dgm:t>
    </dgm:pt>
    <dgm:pt modelId="{F70426DA-30E0-4F57-9E2C-131D7A761ED1}">
      <dgm:prSet/>
      <dgm:spPr/>
      <dgm:t>
        <a:bodyPr/>
        <a:lstStyle/>
        <a:p>
          <a:r>
            <a:rPr lang="es-ES" dirty="0"/>
            <a:t>Saberes previos</a:t>
          </a:r>
          <a:endParaRPr lang="en-US" dirty="0"/>
        </a:p>
      </dgm:t>
    </dgm:pt>
    <dgm:pt modelId="{7F061368-DDBA-4570-A75A-2538C3835F42}" type="parTrans" cxnId="{CD4F31D0-9BA3-4A1D-B2F4-60DA17268D15}">
      <dgm:prSet/>
      <dgm:spPr/>
      <dgm:t>
        <a:bodyPr/>
        <a:lstStyle/>
        <a:p>
          <a:endParaRPr lang="en-US"/>
        </a:p>
      </dgm:t>
    </dgm:pt>
    <dgm:pt modelId="{30391B36-4F38-428E-B2B4-3AB090B5B06D}" type="sibTrans" cxnId="{CD4F31D0-9BA3-4A1D-B2F4-60DA17268D15}">
      <dgm:prSet/>
      <dgm:spPr/>
      <dgm:t>
        <a:bodyPr/>
        <a:lstStyle/>
        <a:p>
          <a:endParaRPr lang="en-US"/>
        </a:p>
      </dgm:t>
    </dgm:pt>
    <dgm:pt modelId="{D01632CE-D9F7-49FF-8516-968068030389}">
      <dgm:prSet/>
      <dgm:spPr/>
      <dgm:t>
        <a:bodyPr/>
        <a:lstStyle/>
        <a:p>
          <a:r>
            <a:rPr lang="en-US" dirty="0"/>
            <a:t>ABET</a:t>
          </a:r>
        </a:p>
      </dgm:t>
    </dgm:pt>
    <dgm:pt modelId="{7A9F50EE-C4DA-4AC4-B867-E509CB5D2D15}" type="parTrans" cxnId="{CD2FA2EA-98CE-4B53-9974-459A05175FAD}">
      <dgm:prSet/>
      <dgm:spPr/>
      <dgm:t>
        <a:bodyPr/>
        <a:lstStyle/>
        <a:p>
          <a:endParaRPr lang="es-CO"/>
        </a:p>
      </dgm:t>
    </dgm:pt>
    <dgm:pt modelId="{D8DC03BF-4C7E-40F5-AA87-65F325514442}" type="sibTrans" cxnId="{CD2FA2EA-98CE-4B53-9974-459A05175FAD}">
      <dgm:prSet/>
      <dgm:spPr/>
      <dgm:t>
        <a:bodyPr/>
        <a:lstStyle/>
        <a:p>
          <a:endParaRPr lang="es-CO"/>
        </a:p>
      </dgm:t>
    </dgm:pt>
    <dgm:pt modelId="{CDC7EC4E-E726-41CD-B410-5A2AD5571DEE}" type="pres">
      <dgm:prSet presAssocID="{B9374155-F818-4B23-9807-B53883196EE3}" presName="diagram" presStyleCnt="0">
        <dgm:presLayoutVars>
          <dgm:dir/>
          <dgm:resizeHandles val="exact"/>
        </dgm:presLayoutVars>
      </dgm:prSet>
      <dgm:spPr/>
    </dgm:pt>
    <dgm:pt modelId="{7D007D72-C3B2-4272-87DA-69B85E280753}" type="pres">
      <dgm:prSet presAssocID="{78BCFE0F-4C56-41A6-8F2B-21EBB17E35C2}" presName="node" presStyleLbl="node1" presStyleIdx="0" presStyleCnt="7">
        <dgm:presLayoutVars>
          <dgm:bulletEnabled val="1"/>
        </dgm:presLayoutVars>
      </dgm:prSet>
      <dgm:spPr/>
    </dgm:pt>
    <dgm:pt modelId="{161A51B7-70B1-4659-833B-741B79766BE5}" type="pres">
      <dgm:prSet presAssocID="{C180695A-5348-48CA-8AD0-63642E50A48E}" presName="sibTrans" presStyleCnt="0"/>
      <dgm:spPr/>
    </dgm:pt>
    <dgm:pt modelId="{39CA19A4-8F7C-4309-8179-A6288FA16B9E}" type="pres">
      <dgm:prSet presAssocID="{80D47207-DB1A-4136-8E5C-460E499F82F7}" presName="node" presStyleLbl="node1" presStyleIdx="1" presStyleCnt="7">
        <dgm:presLayoutVars>
          <dgm:bulletEnabled val="1"/>
        </dgm:presLayoutVars>
      </dgm:prSet>
      <dgm:spPr/>
    </dgm:pt>
    <dgm:pt modelId="{7D41A061-96AB-4968-89AF-E215511D44E7}" type="pres">
      <dgm:prSet presAssocID="{228F9701-352C-44D9-A695-3A9268BD3863}" presName="sibTrans" presStyleCnt="0"/>
      <dgm:spPr/>
    </dgm:pt>
    <dgm:pt modelId="{BB4C4EF2-333C-4F22-BF95-386BE2DF3554}" type="pres">
      <dgm:prSet presAssocID="{D65B6AC4-495B-4C21-A07A-A700758072CB}" presName="node" presStyleLbl="node1" presStyleIdx="2" presStyleCnt="7">
        <dgm:presLayoutVars>
          <dgm:bulletEnabled val="1"/>
        </dgm:presLayoutVars>
      </dgm:prSet>
      <dgm:spPr/>
    </dgm:pt>
    <dgm:pt modelId="{3566ABA1-5990-4D31-B4F6-7700690533BC}" type="pres">
      <dgm:prSet presAssocID="{97FA0728-BAC8-4140-8077-FD2209DABD27}" presName="sibTrans" presStyleCnt="0"/>
      <dgm:spPr/>
    </dgm:pt>
    <dgm:pt modelId="{2B2E165E-46D4-474A-9B4D-7B07C107B5C2}" type="pres">
      <dgm:prSet presAssocID="{652F2E9C-6731-424D-A9AF-0C295C231BB9}" presName="node" presStyleLbl="node1" presStyleIdx="3" presStyleCnt="7">
        <dgm:presLayoutVars>
          <dgm:bulletEnabled val="1"/>
        </dgm:presLayoutVars>
      </dgm:prSet>
      <dgm:spPr/>
    </dgm:pt>
    <dgm:pt modelId="{DA6C33C8-0CCC-4B7A-AA05-59AC7C7B2111}" type="pres">
      <dgm:prSet presAssocID="{4816071F-BAF2-4742-9E9D-5020F4CD3036}" presName="sibTrans" presStyleCnt="0"/>
      <dgm:spPr/>
    </dgm:pt>
    <dgm:pt modelId="{7EE51938-6D91-4702-B072-84C730AF9E0D}" type="pres">
      <dgm:prSet presAssocID="{7BA96A1C-8497-4B6C-A04E-8CF8D0AEAFC5}" presName="node" presStyleLbl="node1" presStyleIdx="4" presStyleCnt="7">
        <dgm:presLayoutVars>
          <dgm:bulletEnabled val="1"/>
        </dgm:presLayoutVars>
      </dgm:prSet>
      <dgm:spPr/>
    </dgm:pt>
    <dgm:pt modelId="{F3BA0572-5E3B-47F6-9BD8-F511D755425C}" type="pres">
      <dgm:prSet presAssocID="{88ADF456-4AC6-48CC-94E4-73D94A4639B4}" presName="sibTrans" presStyleCnt="0"/>
      <dgm:spPr/>
    </dgm:pt>
    <dgm:pt modelId="{4B868BC0-35C1-496B-95C8-F05D02251680}" type="pres">
      <dgm:prSet presAssocID="{F70426DA-30E0-4F57-9E2C-131D7A761ED1}" presName="node" presStyleLbl="node1" presStyleIdx="5" presStyleCnt="7">
        <dgm:presLayoutVars>
          <dgm:bulletEnabled val="1"/>
        </dgm:presLayoutVars>
      </dgm:prSet>
      <dgm:spPr/>
    </dgm:pt>
    <dgm:pt modelId="{179FE500-8DDE-40A6-8310-3F798AD8E40C}" type="pres">
      <dgm:prSet presAssocID="{30391B36-4F38-428E-B2B4-3AB090B5B06D}" presName="sibTrans" presStyleCnt="0"/>
      <dgm:spPr/>
    </dgm:pt>
    <dgm:pt modelId="{E45AE2E0-394D-4EF9-81BA-74A476532131}" type="pres">
      <dgm:prSet presAssocID="{D01632CE-D9F7-49FF-8516-968068030389}" presName="node" presStyleLbl="node1" presStyleIdx="6" presStyleCnt="7">
        <dgm:presLayoutVars>
          <dgm:bulletEnabled val="1"/>
        </dgm:presLayoutVars>
      </dgm:prSet>
      <dgm:spPr/>
    </dgm:pt>
  </dgm:ptLst>
  <dgm:cxnLst>
    <dgm:cxn modelId="{B8A54703-09E4-429A-BE78-B34D4950BDC5}" type="presOf" srcId="{78BCFE0F-4C56-41A6-8F2B-21EBB17E35C2}" destId="{7D007D72-C3B2-4272-87DA-69B85E280753}" srcOrd="0" destOrd="0" presId="urn:microsoft.com/office/officeart/2005/8/layout/default"/>
    <dgm:cxn modelId="{2D5CE50A-1F0C-4FDC-B720-8F19FF789C18}" type="presOf" srcId="{B9374155-F818-4B23-9807-B53883196EE3}" destId="{CDC7EC4E-E726-41CD-B410-5A2AD5571DEE}" srcOrd="0" destOrd="0" presId="urn:microsoft.com/office/officeart/2005/8/layout/default"/>
    <dgm:cxn modelId="{A845373A-3FD2-4142-9807-197340923458}" srcId="{B9374155-F818-4B23-9807-B53883196EE3}" destId="{7BA96A1C-8497-4B6C-A04E-8CF8D0AEAFC5}" srcOrd="4" destOrd="0" parTransId="{DACB65D1-D65F-40E4-9385-0E91701DD5C8}" sibTransId="{88ADF456-4AC6-48CC-94E4-73D94A4639B4}"/>
    <dgm:cxn modelId="{D673A03A-0D37-4045-AA31-0FE80DCD870E}" type="presOf" srcId="{7BA96A1C-8497-4B6C-A04E-8CF8D0AEAFC5}" destId="{7EE51938-6D91-4702-B072-84C730AF9E0D}" srcOrd="0" destOrd="0" presId="urn:microsoft.com/office/officeart/2005/8/layout/default"/>
    <dgm:cxn modelId="{4DA6906A-107A-4BA9-8F5B-18AEB66C3F45}" type="presOf" srcId="{D01632CE-D9F7-49FF-8516-968068030389}" destId="{E45AE2E0-394D-4EF9-81BA-74A476532131}" srcOrd="0" destOrd="0" presId="urn:microsoft.com/office/officeart/2005/8/layout/default"/>
    <dgm:cxn modelId="{9B37C851-E738-4CB1-8A44-F02E6376C0AD}" srcId="{B9374155-F818-4B23-9807-B53883196EE3}" destId="{652F2E9C-6731-424D-A9AF-0C295C231BB9}" srcOrd="3" destOrd="0" parTransId="{CAE0BFFC-BF65-4AEE-9CB3-FFAA5A94B718}" sibTransId="{4816071F-BAF2-4742-9E9D-5020F4CD3036}"/>
    <dgm:cxn modelId="{7779EC54-7B4E-4BED-9DCC-7EA7356BE8CE}" srcId="{B9374155-F818-4B23-9807-B53883196EE3}" destId="{D65B6AC4-495B-4C21-A07A-A700758072CB}" srcOrd="2" destOrd="0" parTransId="{85B6A26F-A2CC-4446-BF12-BACD28CDDA58}" sibTransId="{97FA0728-BAC8-4140-8077-FD2209DABD27}"/>
    <dgm:cxn modelId="{010A938D-B78F-4A62-9207-DE36FD2F3F51}" type="presOf" srcId="{80D47207-DB1A-4136-8E5C-460E499F82F7}" destId="{39CA19A4-8F7C-4309-8179-A6288FA16B9E}" srcOrd="0" destOrd="0" presId="urn:microsoft.com/office/officeart/2005/8/layout/default"/>
    <dgm:cxn modelId="{CFD44D95-C6D7-4F5D-9B3C-3DC383C72A5E}" type="presOf" srcId="{F70426DA-30E0-4F57-9E2C-131D7A761ED1}" destId="{4B868BC0-35C1-496B-95C8-F05D02251680}" srcOrd="0" destOrd="0" presId="urn:microsoft.com/office/officeart/2005/8/layout/default"/>
    <dgm:cxn modelId="{0EA05D9D-C061-471F-92D1-9260ACA4EE55}" srcId="{B9374155-F818-4B23-9807-B53883196EE3}" destId="{78BCFE0F-4C56-41A6-8F2B-21EBB17E35C2}" srcOrd="0" destOrd="0" parTransId="{3676A9E2-953F-486E-985A-A0911E5C0B1B}" sibTransId="{C180695A-5348-48CA-8AD0-63642E50A48E}"/>
    <dgm:cxn modelId="{C9B8C2C5-0A5B-4800-8993-D1BA83BFC37A}" type="presOf" srcId="{652F2E9C-6731-424D-A9AF-0C295C231BB9}" destId="{2B2E165E-46D4-474A-9B4D-7B07C107B5C2}" srcOrd="0" destOrd="0" presId="urn:microsoft.com/office/officeart/2005/8/layout/default"/>
    <dgm:cxn modelId="{3A5D82CD-0BA6-4E10-8373-C67C51BBF082}" type="presOf" srcId="{D65B6AC4-495B-4C21-A07A-A700758072CB}" destId="{BB4C4EF2-333C-4F22-BF95-386BE2DF3554}" srcOrd="0" destOrd="0" presId="urn:microsoft.com/office/officeart/2005/8/layout/default"/>
    <dgm:cxn modelId="{CD4F31D0-9BA3-4A1D-B2F4-60DA17268D15}" srcId="{B9374155-F818-4B23-9807-B53883196EE3}" destId="{F70426DA-30E0-4F57-9E2C-131D7A761ED1}" srcOrd="5" destOrd="0" parTransId="{7F061368-DDBA-4570-A75A-2538C3835F42}" sibTransId="{30391B36-4F38-428E-B2B4-3AB090B5B06D}"/>
    <dgm:cxn modelId="{4816B0D6-784A-42E0-BEA0-1351BD28234E}" srcId="{B9374155-F818-4B23-9807-B53883196EE3}" destId="{80D47207-DB1A-4136-8E5C-460E499F82F7}" srcOrd="1" destOrd="0" parTransId="{1377DFED-DC8A-4594-A84A-E577EF2746C3}" sibTransId="{228F9701-352C-44D9-A695-3A9268BD3863}"/>
    <dgm:cxn modelId="{CD2FA2EA-98CE-4B53-9974-459A05175FAD}" srcId="{B9374155-F818-4B23-9807-B53883196EE3}" destId="{D01632CE-D9F7-49FF-8516-968068030389}" srcOrd="6" destOrd="0" parTransId="{7A9F50EE-C4DA-4AC4-B867-E509CB5D2D15}" sibTransId="{D8DC03BF-4C7E-40F5-AA87-65F325514442}"/>
    <dgm:cxn modelId="{86E07BDC-6B5B-4C25-AFF0-92B93A9AC224}" type="presParOf" srcId="{CDC7EC4E-E726-41CD-B410-5A2AD5571DEE}" destId="{7D007D72-C3B2-4272-87DA-69B85E280753}" srcOrd="0" destOrd="0" presId="urn:microsoft.com/office/officeart/2005/8/layout/default"/>
    <dgm:cxn modelId="{8938BAEE-BC07-4F53-8D4F-1F8BD91E0B44}" type="presParOf" srcId="{CDC7EC4E-E726-41CD-B410-5A2AD5571DEE}" destId="{161A51B7-70B1-4659-833B-741B79766BE5}" srcOrd="1" destOrd="0" presId="urn:microsoft.com/office/officeart/2005/8/layout/default"/>
    <dgm:cxn modelId="{2BD2C306-5A7C-4BA6-BE24-8D10AEBCCD2C}" type="presParOf" srcId="{CDC7EC4E-E726-41CD-B410-5A2AD5571DEE}" destId="{39CA19A4-8F7C-4309-8179-A6288FA16B9E}" srcOrd="2" destOrd="0" presId="urn:microsoft.com/office/officeart/2005/8/layout/default"/>
    <dgm:cxn modelId="{E020E2F9-DC42-45E5-9DE1-E6A20F17FE15}" type="presParOf" srcId="{CDC7EC4E-E726-41CD-B410-5A2AD5571DEE}" destId="{7D41A061-96AB-4968-89AF-E215511D44E7}" srcOrd="3" destOrd="0" presId="urn:microsoft.com/office/officeart/2005/8/layout/default"/>
    <dgm:cxn modelId="{9C3D22DB-FEC2-4D34-95BD-B179BF0F9E75}" type="presParOf" srcId="{CDC7EC4E-E726-41CD-B410-5A2AD5571DEE}" destId="{BB4C4EF2-333C-4F22-BF95-386BE2DF3554}" srcOrd="4" destOrd="0" presId="urn:microsoft.com/office/officeart/2005/8/layout/default"/>
    <dgm:cxn modelId="{4BA7342B-A8DE-466B-A49B-D853B757F1FB}" type="presParOf" srcId="{CDC7EC4E-E726-41CD-B410-5A2AD5571DEE}" destId="{3566ABA1-5990-4D31-B4F6-7700690533BC}" srcOrd="5" destOrd="0" presId="urn:microsoft.com/office/officeart/2005/8/layout/default"/>
    <dgm:cxn modelId="{B9AB4F10-96D7-417C-B7C6-46E8A7DA93DC}" type="presParOf" srcId="{CDC7EC4E-E726-41CD-B410-5A2AD5571DEE}" destId="{2B2E165E-46D4-474A-9B4D-7B07C107B5C2}" srcOrd="6" destOrd="0" presId="urn:microsoft.com/office/officeart/2005/8/layout/default"/>
    <dgm:cxn modelId="{A506D721-6336-4254-9714-26488DD65CB4}" type="presParOf" srcId="{CDC7EC4E-E726-41CD-B410-5A2AD5571DEE}" destId="{DA6C33C8-0CCC-4B7A-AA05-59AC7C7B2111}" srcOrd="7" destOrd="0" presId="urn:microsoft.com/office/officeart/2005/8/layout/default"/>
    <dgm:cxn modelId="{1BFCD3C4-9C7C-4D28-ACFF-1F510DD13950}" type="presParOf" srcId="{CDC7EC4E-E726-41CD-B410-5A2AD5571DEE}" destId="{7EE51938-6D91-4702-B072-84C730AF9E0D}" srcOrd="8" destOrd="0" presId="urn:microsoft.com/office/officeart/2005/8/layout/default"/>
    <dgm:cxn modelId="{40D709FF-A4E1-40B8-A318-F9CCE6B2E6FC}" type="presParOf" srcId="{CDC7EC4E-E726-41CD-B410-5A2AD5571DEE}" destId="{F3BA0572-5E3B-47F6-9BD8-F511D755425C}" srcOrd="9" destOrd="0" presId="urn:microsoft.com/office/officeart/2005/8/layout/default"/>
    <dgm:cxn modelId="{B201913A-442C-47F6-8117-5F543080B87C}" type="presParOf" srcId="{CDC7EC4E-E726-41CD-B410-5A2AD5571DEE}" destId="{4B868BC0-35C1-496B-95C8-F05D02251680}" srcOrd="10" destOrd="0" presId="urn:microsoft.com/office/officeart/2005/8/layout/default"/>
    <dgm:cxn modelId="{7429AA1F-5E52-4C7F-8C79-EBBB411F7759}" type="presParOf" srcId="{CDC7EC4E-E726-41CD-B410-5A2AD5571DEE}" destId="{179FE500-8DDE-40A6-8310-3F798AD8E40C}" srcOrd="11" destOrd="0" presId="urn:microsoft.com/office/officeart/2005/8/layout/default"/>
    <dgm:cxn modelId="{99DD9665-77BA-480F-98DB-42567241B8A0}" type="presParOf" srcId="{CDC7EC4E-E726-41CD-B410-5A2AD5571DEE}" destId="{E45AE2E0-394D-4EF9-81BA-74A476532131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99A1EAE-C70B-4E2D-AE53-1E5C9675C6D4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6A9FE60-66EE-4B74-9F98-1DF924CCDF5D}">
      <dgm:prSet/>
      <dgm:spPr/>
      <dgm:t>
        <a:bodyPr/>
        <a:lstStyle/>
        <a:p>
          <a:r>
            <a:rPr lang="es-ES" dirty="0"/>
            <a:t>La ingeniería de software </a:t>
          </a:r>
          <a:r>
            <a:rPr lang="es-ES" dirty="0">
              <a:highlight>
                <a:srgbClr val="FF0000"/>
              </a:highlight>
            </a:rPr>
            <a:t>no solo se limita a la escritura de código</a:t>
          </a:r>
          <a:r>
            <a:rPr lang="es-ES" dirty="0"/>
            <a:t>, sino que </a:t>
          </a:r>
          <a:r>
            <a:rPr lang="es-ES" dirty="0">
              <a:highlight>
                <a:srgbClr val="00FF00"/>
              </a:highlight>
            </a:rPr>
            <a:t>abarca todo el ciclo de vida del desarrollo de software, incluyendo la gestión de proyectos, la documentación y la colaboración</a:t>
          </a:r>
          <a:r>
            <a:rPr lang="es-ES" dirty="0"/>
            <a:t>. </a:t>
          </a:r>
          <a:endParaRPr lang="en-US" dirty="0"/>
        </a:p>
      </dgm:t>
    </dgm:pt>
    <dgm:pt modelId="{EDDEB4E2-EB6A-483C-B1DC-32C3E5BAED01}" type="parTrans" cxnId="{3FF5E359-03DA-4228-8F9A-FDC785F49F14}">
      <dgm:prSet/>
      <dgm:spPr/>
      <dgm:t>
        <a:bodyPr/>
        <a:lstStyle/>
        <a:p>
          <a:endParaRPr lang="en-US"/>
        </a:p>
      </dgm:t>
    </dgm:pt>
    <dgm:pt modelId="{C22C7FF4-CA09-496C-9046-15C8759B7967}" type="sibTrans" cxnId="{3FF5E359-03DA-4228-8F9A-FDC785F49F14}">
      <dgm:prSet/>
      <dgm:spPr/>
      <dgm:t>
        <a:bodyPr/>
        <a:lstStyle/>
        <a:p>
          <a:endParaRPr lang="en-US"/>
        </a:p>
      </dgm:t>
    </dgm:pt>
    <dgm:pt modelId="{24272E3A-25D4-4281-9947-D457FE02E32C}">
      <dgm:prSet/>
      <dgm:spPr/>
      <dgm:t>
        <a:bodyPr/>
        <a:lstStyle/>
        <a:p>
          <a:r>
            <a:rPr lang="es-ES"/>
            <a:t>Es una disciplina fundamental para la creación de software confiable, eficiente y adaptable, que satisface las necesidades de los usuarios y de la sociedad en general. </a:t>
          </a:r>
          <a:endParaRPr lang="en-US"/>
        </a:p>
      </dgm:t>
    </dgm:pt>
    <dgm:pt modelId="{345BAC2A-64BD-4447-B35C-448153AFDB7E}" type="parTrans" cxnId="{2DB9DE06-CB3E-401E-9B9D-9429B95AD076}">
      <dgm:prSet/>
      <dgm:spPr/>
      <dgm:t>
        <a:bodyPr/>
        <a:lstStyle/>
        <a:p>
          <a:endParaRPr lang="en-US"/>
        </a:p>
      </dgm:t>
    </dgm:pt>
    <dgm:pt modelId="{F280AD40-78D5-4D34-8542-556403C31DDB}" type="sibTrans" cxnId="{2DB9DE06-CB3E-401E-9B9D-9429B95AD076}">
      <dgm:prSet/>
      <dgm:spPr/>
      <dgm:t>
        <a:bodyPr/>
        <a:lstStyle/>
        <a:p>
          <a:endParaRPr lang="en-US"/>
        </a:p>
      </dgm:t>
    </dgm:pt>
    <dgm:pt modelId="{36D85559-73B0-47AA-AB81-B5ADFE905561}" type="pres">
      <dgm:prSet presAssocID="{299A1EAE-C70B-4E2D-AE53-1E5C9675C6D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746A791-FB97-4DCC-8DA5-1F98330D80EE}" type="pres">
      <dgm:prSet presAssocID="{56A9FE60-66EE-4B74-9F98-1DF924CCDF5D}" presName="hierRoot1" presStyleCnt="0"/>
      <dgm:spPr/>
    </dgm:pt>
    <dgm:pt modelId="{AAFB5FB0-FF93-4572-9C65-D98C5EC73B94}" type="pres">
      <dgm:prSet presAssocID="{56A9FE60-66EE-4B74-9F98-1DF924CCDF5D}" presName="composite" presStyleCnt="0"/>
      <dgm:spPr/>
    </dgm:pt>
    <dgm:pt modelId="{8504CDDF-1421-4A04-B06C-C7242C02F018}" type="pres">
      <dgm:prSet presAssocID="{56A9FE60-66EE-4B74-9F98-1DF924CCDF5D}" presName="background" presStyleLbl="node0" presStyleIdx="0" presStyleCnt="2"/>
      <dgm:spPr/>
    </dgm:pt>
    <dgm:pt modelId="{00FBBBB7-31A9-46CD-989E-2A120F2D59AF}" type="pres">
      <dgm:prSet presAssocID="{56A9FE60-66EE-4B74-9F98-1DF924CCDF5D}" presName="text" presStyleLbl="fgAcc0" presStyleIdx="0" presStyleCnt="2">
        <dgm:presLayoutVars>
          <dgm:chPref val="3"/>
        </dgm:presLayoutVars>
      </dgm:prSet>
      <dgm:spPr/>
    </dgm:pt>
    <dgm:pt modelId="{A0F510D4-6590-42C7-BD7F-DBAB4776EEA9}" type="pres">
      <dgm:prSet presAssocID="{56A9FE60-66EE-4B74-9F98-1DF924CCDF5D}" presName="hierChild2" presStyleCnt="0"/>
      <dgm:spPr/>
    </dgm:pt>
    <dgm:pt modelId="{071D92CA-FBD4-4E0B-805D-4E77ED8D8435}" type="pres">
      <dgm:prSet presAssocID="{24272E3A-25D4-4281-9947-D457FE02E32C}" presName="hierRoot1" presStyleCnt="0"/>
      <dgm:spPr/>
    </dgm:pt>
    <dgm:pt modelId="{C24CD6C9-C474-4213-A96A-08163E2B157F}" type="pres">
      <dgm:prSet presAssocID="{24272E3A-25D4-4281-9947-D457FE02E32C}" presName="composite" presStyleCnt="0"/>
      <dgm:spPr/>
    </dgm:pt>
    <dgm:pt modelId="{1F4ED93E-1C94-4FDA-83AD-A53DDD92AA1E}" type="pres">
      <dgm:prSet presAssocID="{24272E3A-25D4-4281-9947-D457FE02E32C}" presName="background" presStyleLbl="node0" presStyleIdx="1" presStyleCnt="2"/>
      <dgm:spPr/>
    </dgm:pt>
    <dgm:pt modelId="{7D7F1316-D4E5-4FBD-8D00-DCFFA020CB4C}" type="pres">
      <dgm:prSet presAssocID="{24272E3A-25D4-4281-9947-D457FE02E32C}" presName="text" presStyleLbl="fgAcc0" presStyleIdx="1" presStyleCnt="2">
        <dgm:presLayoutVars>
          <dgm:chPref val="3"/>
        </dgm:presLayoutVars>
      </dgm:prSet>
      <dgm:spPr/>
    </dgm:pt>
    <dgm:pt modelId="{3A570683-6DDF-47FE-97F2-9FC7B97B1951}" type="pres">
      <dgm:prSet presAssocID="{24272E3A-25D4-4281-9947-D457FE02E32C}" presName="hierChild2" presStyleCnt="0"/>
      <dgm:spPr/>
    </dgm:pt>
  </dgm:ptLst>
  <dgm:cxnLst>
    <dgm:cxn modelId="{2DB9DE06-CB3E-401E-9B9D-9429B95AD076}" srcId="{299A1EAE-C70B-4E2D-AE53-1E5C9675C6D4}" destId="{24272E3A-25D4-4281-9947-D457FE02E32C}" srcOrd="1" destOrd="0" parTransId="{345BAC2A-64BD-4447-B35C-448153AFDB7E}" sibTransId="{F280AD40-78D5-4D34-8542-556403C31DDB}"/>
    <dgm:cxn modelId="{EDAFF729-FC6F-4B7B-91EC-32FF0498ABF4}" type="presOf" srcId="{299A1EAE-C70B-4E2D-AE53-1E5C9675C6D4}" destId="{36D85559-73B0-47AA-AB81-B5ADFE905561}" srcOrd="0" destOrd="0" presId="urn:microsoft.com/office/officeart/2005/8/layout/hierarchy1"/>
    <dgm:cxn modelId="{D4712753-7AC9-4610-9AAF-D14C1914161F}" type="presOf" srcId="{24272E3A-25D4-4281-9947-D457FE02E32C}" destId="{7D7F1316-D4E5-4FBD-8D00-DCFFA020CB4C}" srcOrd="0" destOrd="0" presId="urn:microsoft.com/office/officeart/2005/8/layout/hierarchy1"/>
    <dgm:cxn modelId="{3FF5E359-03DA-4228-8F9A-FDC785F49F14}" srcId="{299A1EAE-C70B-4E2D-AE53-1E5C9675C6D4}" destId="{56A9FE60-66EE-4B74-9F98-1DF924CCDF5D}" srcOrd="0" destOrd="0" parTransId="{EDDEB4E2-EB6A-483C-B1DC-32C3E5BAED01}" sibTransId="{C22C7FF4-CA09-496C-9046-15C8759B7967}"/>
    <dgm:cxn modelId="{0A9271C5-C8B6-420A-9015-43A27CE9EBFE}" type="presOf" srcId="{56A9FE60-66EE-4B74-9F98-1DF924CCDF5D}" destId="{00FBBBB7-31A9-46CD-989E-2A120F2D59AF}" srcOrd="0" destOrd="0" presId="urn:microsoft.com/office/officeart/2005/8/layout/hierarchy1"/>
    <dgm:cxn modelId="{915C932F-B121-4D04-BE32-04B1357AFC64}" type="presParOf" srcId="{36D85559-73B0-47AA-AB81-B5ADFE905561}" destId="{A746A791-FB97-4DCC-8DA5-1F98330D80EE}" srcOrd="0" destOrd="0" presId="urn:microsoft.com/office/officeart/2005/8/layout/hierarchy1"/>
    <dgm:cxn modelId="{32199BB9-A3F2-4499-BD5F-1DDF9D7CFBBA}" type="presParOf" srcId="{A746A791-FB97-4DCC-8DA5-1F98330D80EE}" destId="{AAFB5FB0-FF93-4572-9C65-D98C5EC73B94}" srcOrd="0" destOrd="0" presId="urn:microsoft.com/office/officeart/2005/8/layout/hierarchy1"/>
    <dgm:cxn modelId="{2409DBFD-E57D-407B-BA61-491AF305B311}" type="presParOf" srcId="{AAFB5FB0-FF93-4572-9C65-D98C5EC73B94}" destId="{8504CDDF-1421-4A04-B06C-C7242C02F018}" srcOrd="0" destOrd="0" presId="urn:microsoft.com/office/officeart/2005/8/layout/hierarchy1"/>
    <dgm:cxn modelId="{13EA5672-9678-481C-ADCE-296401CAF5E1}" type="presParOf" srcId="{AAFB5FB0-FF93-4572-9C65-D98C5EC73B94}" destId="{00FBBBB7-31A9-46CD-989E-2A120F2D59AF}" srcOrd="1" destOrd="0" presId="urn:microsoft.com/office/officeart/2005/8/layout/hierarchy1"/>
    <dgm:cxn modelId="{E74A6E6A-AB2D-49BC-B6E0-E212929AA938}" type="presParOf" srcId="{A746A791-FB97-4DCC-8DA5-1F98330D80EE}" destId="{A0F510D4-6590-42C7-BD7F-DBAB4776EEA9}" srcOrd="1" destOrd="0" presId="urn:microsoft.com/office/officeart/2005/8/layout/hierarchy1"/>
    <dgm:cxn modelId="{9E874ED8-F80B-4092-BE74-D880F1FC13E7}" type="presParOf" srcId="{36D85559-73B0-47AA-AB81-B5ADFE905561}" destId="{071D92CA-FBD4-4E0B-805D-4E77ED8D8435}" srcOrd="1" destOrd="0" presId="urn:microsoft.com/office/officeart/2005/8/layout/hierarchy1"/>
    <dgm:cxn modelId="{2696C13C-C9DF-418D-8A38-BC453093A96D}" type="presParOf" srcId="{071D92CA-FBD4-4E0B-805D-4E77ED8D8435}" destId="{C24CD6C9-C474-4213-A96A-08163E2B157F}" srcOrd="0" destOrd="0" presId="urn:microsoft.com/office/officeart/2005/8/layout/hierarchy1"/>
    <dgm:cxn modelId="{10206CE4-742C-400A-8B53-659AA365BAAB}" type="presParOf" srcId="{C24CD6C9-C474-4213-A96A-08163E2B157F}" destId="{1F4ED93E-1C94-4FDA-83AD-A53DDD92AA1E}" srcOrd="0" destOrd="0" presId="urn:microsoft.com/office/officeart/2005/8/layout/hierarchy1"/>
    <dgm:cxn modelId="{61E737EA-E2D1-4108-9657-FBDE3D4AB57E}" type="presParOf" srcId="{C24CD6C9-C474-4213-A96A-08163E2B157F}" destId="{7D7F1316-D4E5-4FBD-8D00-DCFFA020CB4C}" srcOrd="1" destOrd="0" presId="urn:microsoft.com/office/officeart/2005/8/layout/hierarchy1"/>
    <dgm:cxn modelId="{15128AC2-C780-47A8-89FF-4F5CC6AA7EF8}" type="presParOf" srcId="{071D92CA-FBD4-4E0B-805D-4E77ED8D8435}" destId="{3A570683-6DDF-47FE-97F2-9FC7B97B195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153A09B-B7ED-4C05-A10A-A2B88D620486}" type="doc">
      <dgm:prSet loTypeId="urn:microsoft.com/office/officeart/2005/8/layout/matrix3" loCatId="matrix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C90D99C-765B-47A5-A2E1-71FA126446DE}">
      <dgm:prSet/>
      <dgm:spPr/>
      <dgm:t>
        <a:bodyPr/>
        <a:lstStyle/>
        <a:p>
          <a:r>
            <a:rPr lang="es-ES"/>
            <a:t>Grupo 2</a:t>
          </a:r>
          <a:endParaRPr lang="en-US"/>
        </a:p>
      </dgm:t>
    </dgm:pt>
    <dgm:pt modelId="{7AB68384-6321-4B7F-B475-901846CE3783}" type="parTrans" cxnId="{B4FC3E84-CBCB-415B-ACDA-37DF6DB337F4}">
      <dgm:prSet/>
      <dgm:spPr/>
      <dgm:t>
        <a:bodyPr/>
        <a:lstStyle/>
        <a:p>
          <a:endParaRPr lang="en-US"/>
        </a:p>
      </dgm:t>
    </dgm:pt>
    <dgm:pt modelId="{0DFB1641-E45F-4D3C-93B0-1B529B5F55C6}" type="sibTrans" cxnId="{B4FC3E84-CBCB-415B-ACDA-37DF6DB337F4}">
      <dgm:prSet/>
      <dgm:spPr/>
      <dgm:t>
        <a:bodyPr/>
        <a:lstStyle/>
        <a:p>
          <a:endParaRPr lang="en-US"/>
        </a:p>
      </dgm:t>
    </dgm:pt>
    <dgm:pt modelId="{37B28BF7-7DDF-4953-B2B1-0C5D7693758A}">
      <dgm:prSet/>
      <dgm:spPr/>
      <dgm:t>
        <a:bodyPr/>
        <a:lstStyle/>
        <a:p>
          <a:r>
            <a:rPr lang="es-ES"/>
            <a:t>Martes  2-6 y Miércoles 12 -2 pm</a:t>
          </a:r>
          <a:endParaRPr lang="en-US"/>
        </a:p>
      </dgm:t>
    </dgm:pt>
    <dgm:pt modelId="{67023CA3-EDBB-4575-9A09-D09419ADEFB1}" type="parTrans" cxnId="{4ECA77C0-70F3-4738-95D5-901645585218}">
      <dgm:prSet/>
      <dgm:spPr/>
      <dgm:t>
        <a:bodyPr/>
        <a:lstStyle/>
        <a:p>
          <a:endParaRPr lang="en-US"/>
        </a:p>
      </dgm:t>
    </dgm:pt>
    <dgm:pt modelId="{7752B0B8-5005-4F68-8E7D-46E92E796029}" type="sibTrans" cxnId="{4ECA77C0-70F3-4738-95D5-901645585218}">
      <dgm:prSet/>
      <dgm:spPr/>
      <dgm:t>
        <a:bodyPr/>
        <a:lstStyle/>
        <a:p>
          <a:endParaRPr lang="en-US"/>
        </a:p>
      </dgm:t>
    </dgm:pt>
    <dgm:pt modelId="{2DF2BB15-FD45-45C2-82EF-31EB626E4DC3}" type="pres">
      <dgm:prSet presAssocID="{7153A09B-B7ED-4C05-A10A-A2B88D620486}" presName="matrix" presStyleCnt="0">
        <dgm:presLayoutVars>
          <dgm:chMax val="1"/>
          <dgm:dir/>
          <dgm:resizeHandles val="exact"/>
        </dgm:presLayoutVars>
      </dgm:prSet>
      <dgm:spPr/>
    </dgm:pt>
    <dgm:pt modelId="{468DB304-6586-4296-B4FC-1392869A7874}" type="pres">
      <dgm:prSet presAssocID="{7153A09B-B7ED-4C05-A10A-A2B88D620486}" presName="diamond" presStyleLbl="bgShp" presStyleIdx="0" presStyleCnt="1"/>
      <dgm:spPr/>
    </dgm:pt>
    <dgm:pt modelId="{572EC93D-9340-4054-9BE7-281FF3545209}" type="pres">
      <dgm:prSet presAssocID="{7153A09B-B7ED-4C05-A10A-A2B88D620486}" presName="quad1" presStyleLbl="node1" presStyleIdx="0" presStyleCnt="4" custLinFactNeighborX="-814" custLinFactNeighborY="4781">
        <dgm:presLayoutVars>
          <dgm:chMax val="0"/>
          <dgm:chPref val="0"/>
          <dgm:bulletEnabled val="1"/>
        </dgm:presLayoutVars>
      </dgm:prSet>
      <dgm:spPr/>
    </dgm:pt>
    <dgm:pt modelId="{CA6B71FF-2CC9-433C-9A31-B27C0BFAB1C0}" type="pres">
      <dgm:prSet presAssocID="{7153A09B-B7ED-4C05-A10A-A2B88D620486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C8F63B5-4284-4C43-AEAC-918D937A525C}" type="pres">
      <dgm:prSet presAssocID="{7153A09B-B7ED-4C05-A10A-A2B88D620486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55FE8BD-5AC9-4BD3-ADAB-48EB6E764527}" type="pres">
      <dgm:prSet presAssocID="{7153A09B-B7ED-4C05-A10A-A2B88D620486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F0C24E66-6392-42D8-8DF0-601A304E6A37}" type="presOf" srcId="{5C90D99C-765B-47A5-A2E1-71FA126446DE}" destId="{572EC93D-9340-4054-9BE7-281FF3545209}" srcOrd="0" destOrd="0" presId="urn:microsoft.com/office/officeart/2005/8/layout/matrix3"/>
    <dgm:cxn modelId="{F970AF66-AAAB-4980-9D0B-EBEB655E9EF4}" type="presOf" srcId="{7153A09B-B7ED-4C05-A10A-A2B88D620486}" destId="{2DF2BB15-FD45-45C2-82EF-31EB626E4DC3}" srcOrd="0" destOrd="0" presId="urn:microsoft.com/office/officeart/2005/8/layout/matrix3"/>
    <dgm:cxn modelId="{B4FC3E84-CBCB-415B-ACDA-37DF6DB337F4}" srcId="{7153A09B-B7ED-4C05-A10A-A2B88D620486}" destId="{5C90D99C-765B-47A5-A2E1-71FA126446DE}" srcOrd="0" destOrd="0" parTransId="{7AB68384-6321-4B7F-B475-901846CE3783}" sibTransId="{0DFB1641-E45F-4D3C-93B0-1B529B5F55C6}"/>
    <dgm:cxn modelId="{4ECA77C0-70F3-4738-95D5-901645585218}" srcId="{7153A09B-B7ED-4C05-A10A-A2B88D620486}" destId="{37B28BF7-7DDF-4953-B2B1-0C5D7693758A}" srcOrd="1" destOrd="0" parTransId="{67023CA3-EDBB-4575-9A09-D09419ADEFB1}" sibTransId="{7752B0B8-5005-4F68-8E7D-46E92E796029}"/>
    <dgm:cxn modelId="{6B2AE1F7-7B79-4E54-9485-71C28908AD48}" type="presOf" srcId="{37B28BF7-7DDF-4953-B2B1-0C5D7693758A}" destId="{CA6B71FF-2CC9-433C-9A31-B27C0BFAB1C0}" srcOrd="0" destOrd="0" presId="urn:microsoft.com/office/officeart/2005/8/layout/matrix3"/>
    <dgm:cxn modelId="{7BA80568-535C-4170-B4BE-351D0AB57BEE}" type="presParOf" srcId="{2DF2BB15-FD45-45C2-82EF-31EB626E4DC3}" destId="{468DB304-6586-4296-B4FC-1392869A7874}" srcOrd="0" destOrd="0" presId="urn:microsoft.com/office/officeart/2005/8/layout/matrix3"/>
    <dgm:cxn modelId="{F274C282-2719-4514-8A54-6BDABCA7CBFF}" type="presParOf" srcId="{2DF2BB15-FD45-45C2-82EF-31EB626E4DC3}" destId="{572EC93D-9340-4054-9BE7-281FF3545209}" srcOrd="1" destOrd="0" presId="urn:microsoft.com/office/officeart/2005/8/layout/matrix3"/>
    <dgm:cxn modelId="{13A96947-9663-4705-AC39-74327DFDD15B}" type="presParOf" srcId="{2DF2BB15-FD45-45C2-82EF-31EB626E4DC3}" destId="{CA6B71FF-2CC9-433C-9A31-B27C0BFAB1C0}" srcOrd="2" destOrd="0" presId="urn:microsoft.com/office/officeart/2005/8/layout/matrix3"/>
    <dgm:cxn modelId="{C30D750A-5857-425A-9C06-E61B9C812BC0}" type="presParOf" srcId="{2DF2BB15-FD45-45C2-82EF-31EB626E4DC3}" destId="{7C8F63B5-4284-4C43-AEAC-918D937A525C}" srcOrd="3" destOrd="0" presId="urn:microsoft.com/office/officeart/2005/8/layout/matrix3"/>
    <dgm:cxn modelId="{D7419D53-EF22-4DAB-8436-6EE2F6322A19}" type="presParOf" srcId="{2DF2BB15-FD45-45C2-82EF-31EB626E4DC3}" destId="{855FE8BD-5AC9-4BD3-ADAB-48EB6E764527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FE33AD4-673C-46D9-B418-8796C402BFA1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E4D85570-AAC6-4DE3-8F7D-61CFB10B6324}">
      <dgm:prSet/>
      <dgm:spPr/>
      <dgm:t>
        <a:bodyPr/>
        <a:lstStyle/>
        <a:p>
          <a:r>
            <a:rPr lang="es-ES"/>
            <a:t>Fundamentos de la arquitectura de software</a:t>
          </a:r>
          <a:br>
            <a:rPr lang="es-ES"/>
          </a:br>
          <a:endParaRPr lang="en-US"/>
        </a:p>
      </dgm:t>
    </dgm:pt>
    <dgm:pt modelId="{83690E75-705C-4E6A-A767-FBA486AADA20}" type="parTrans" cxnId="{3A7B09B6-4884-4F5C-9E35-643AF0A43828}">
      <dgm:prSet/>
      <dgm:spPr/>
      <dgm:t>
        <a:bodyPr/>
        <a:lstStyle/>
        <a:p>
          <a:endParaRPr lang="en-US"/>
        </a:p>
      </dgm:t>
    </dgm:pt>
    <dgm:pt modelId="{ED960CBC-1AB4-4C56-8C24-6DCB7AF1907A}" type="sibTrans" cxnId="{3A7B09B6-4884-4F5C-9E35-643AF0A43828}">
      <dgm:prSet/>
      <dgm:spPr/>
      <dgm:t>
        <a:bodyPr/>
        <a:lstStyle/>
        <a:p>
          <a:endParaRPr lang="en-US"/>
        </a:p>
      </dgm:t>
    </dgm:pt>
    <dgm:pt modelId="{2835C7BC-446A-4507-BF3C-031CA154609D}">
      <dgm:prSet/>
      <dgm:spPr/>
      <dgm:t>
        <a:bodyPr/>
        <a:lstStyle/>
        <a:p>
          <a:r>
            <a:rPr lang="es-ES"/>
            <a:t>Estilos y patrones arquitectónicos</a:t>
          </a:r>
          <a:br>
            <a:rPr lang="es-ES"/>
          </a:br>
          <a:endParaRPr lang="en-US"/>
        </a:p>
      </dgm:t>
    </dgm:pt>
    <dgm:pt modelId="{A439AE03-428C-4A42-A721-0C91F2D8C315}" type="parTrans" cxnId="{80FA774A-461E-4870-9D48-F747F45D4AE8}">
      <dgm:prSet/>
      <dgm:spPr/>
      <dgm:t>
        <a:bodyPr/>
        <a:lstStyle/>
        <a:p>
          <a:endParaRPr lang="en-US"/>
        </a:p>
      </dgm:t>
    </dgm:pt>
    <dgm:pt modelId="{15CC44B9-E03B-4CE2-AAD3-50C4023FA11F}" type="sibTrans" cxnId="{80FA774A-461E-4870-9D48-F747F45D4AE8}">
      <dgm:prSet/>
      <dgm:spPr/>
      <dgm:t>
        <a:bodyPr/>
        <a:lstStyle/>
        <a:p>
          <a:endParaRPr lang="en-US"/>
        </a:p>
      </dgm:t>
    </dgm:pt>
    <dgm:pt modelId="{3F503DC2-E645-4F73-A1E5-05F07924F951}">
      <dgm:prSet/>
      <dgm:spPr/>
      <dgm:t>
        <a:bodyPr/>
        <a:lstStyle/>
        <a:p>
          <a:r>
            <a:rPr lang="es-ES"/>
            <a:t>Documentación arquitectónica</a:t>
          </a:r>
          <a:br>
            <a:rPr lang="es-ES"/>
          </a:br>
          <a:endParaRPr lang="en-US"/>
        </a:p>
      </dgm:t>
    </dgm:pt>
    <dgm:pt modelId="{580FE090-4C9A-4FEB-90EF-8E85723B3758}" type="parTrans" cxnId="{2E42526D-6F39-4A5E-9274-0DFC1B22BC46}">
      <dgm:prSet/>
      <dgm:spPr/>
      <dgm:t>
        <a:bodyPr/>
        <a:lstStyle/>
        <a:p>
          <a:endParaRPr lang="en-US"/>
        </a:p>
      </dgm:t>
    </dgm:pt>
    <dgm:pt modelId="{04197397-1F99-4EE7-A94A-B58E135C6BFB}" type="sibTrans" cxnId="{2E42526D-6F39-4A5E-9274-0DFC1B22BC46}">
      <dgm:prSet/>
      <dgm:spPr/>
      <dgm:t>
        <a:bodyPr/>
        <a:lstStyle/>
        <a:p>
          <a:endParaRPr lang="en-US"/>
        </a:p>
      </dgm:t>
    </dgm:pt>
    <dgm:pt modelId="{2E9E98F4-2F54-4D5F-9DE5-D2FFEBF5775B}">
      <dgm:prSet/>
      <dgm:spPr/>
      <dgm:t>
        <a:bodyPr/>
        <a:lstStyle/>
        <a:p>
          <a:r>
            <a:rPr lang="es-ES"/>
            <a:t>Calidad en arquitecturas de software</a:t>
          </a:r>
          <a:endParaRPr lang="en-US"/>
        </a:p>
      </dgm:t>
    </dgm:pt>
    <dgm:pt modelId="{35B84B18-E95E-40BB-8F7B-9E597F5FA407}" type="parTrans" cxnId="{24657C49-9135-4D31-BA79-1FDA7BD0A6EA}">
      <dgm:prSet/>
      <dgm:spPr/>
      <dgm:t>
        <a:bodyPr/>
        <a:lstStyle/>
        <a:p>
          <a:endParaRPr lang="en-US"/>
        </a:p>
      </dgm:t>
    </dgm:pt>
    <dgm:pt modelId="{E4A46030-D848-457A-90CB-A6CBD4DB337E}" type="sibTrans" cxnId="{24657C49-9135-4D31-BA79-1FDA7BD0A6EA}">
      <dgm:prSet/>
      <dgm:spPr/>
      <dgm:t>
        <a:bodyPr/>
        <a:lstStyle/>
        <a:p>
          <a:endParaRPr lang="en-US"/>
        </a:p>
      </dgm:t>
    </dgm:pt>
    <dgm:pt modelId="{9BC78F53-0E8A-4DF9-8FE6-169CADEBD103}">
      <dgm:prSet/>
      <dgm:spPr/>
      <dgm:t>
        <a:bodyPr/>
        <a:lstStyle/>
        <a:p>
          <a:r>
            <a:rPr lang="es-ES"/>
            <a:t>Evaluación de arquitecturas</a:t>
          </a:r>
          <a:br>
            <a:rPr lang="es-ES"/>
          </a:br>
          <a:endParaRPr lang="en-US"/>
        </a:p>
      </dgm:t>
    </dgm:pt>
    <dgm:pt modelId="{5F4C6148-A1F4-43A5-B5C1-E1392B435271}" type="parTrans" cxnId="{B70EBF4D-C9AB-4666-A399-CB0E4DC76442}">
      <dgm:prSet/>
      <dgm:spPr/>
      <dgm:t>
        <a:bodyPr/>
        <a:lstStyle/>
        <a:p>
          <a:endParaRPr lang="en-US"/>
        </a:p>
      </dgm:t>
    </dgm:pt>
    <dgm:pt modelId="{34424575-FA65-4DBC-8E85-8277F5DE98AD}" type="sibTrans" cxnId="{B70EBF4D-C9AB-4666-A399-CB0E4DC76442}">
      <dgm:prSet/>
      <dgm:spPr/>
      <dgm:t>
        <a:bodyPr/>
        <a:lstStyle/>
        <a:p>
          <a:endParaRPr lang="en-US"/>
        </a:p>
      </dgm:t>
    </dgm:pt>
    <dgm:pt modelId="{6E31D7F1-A172-4794-A97C-8DFEF45C9131}" type="pres">
      <dgm:prSet presAssocID="{4FE33AD4-673C-46D9-B418-8796C402BFA1}" presName="vert0" presStyleCnt="0">
        <dgm:presLayoutVars>
          <dgm:dir/>
          <dgm:animOne val="branch"/>
          <dgm:animLvl val="lvl"/>
        </dgm:presLayoutVars>
      </dgm:prSet>
      <dgm:spPr/>
    </dgm:pt>
    <dgm:pt modelId="{DC8FDF9D-1E05-48E7-91B1-EC146C16C345}" type="pres">
      <dgm:prSet presAssocID="{E4D85570-AAC6-4DE3-8F7D-61CFB10B6324}" presName="thickLine" presStyleLbl="alignNode1" presStyleIdx="0" presStyleCnt="5"/>
      <dgm:spPr/>
    </dgm:pt>
    <dgm:pt modelId="{1EB89567-EB44-4CEC-9537-A32F78FF580D}" type="pres">
      <dgm:prSet presAssocID="{E4D85570-AAC6-4DE3-8F7D-61CFB10B6324}" presName="horz1" presStyleCnt="0"/>
      <dgm:spPr/>
    </dgm:pt>
    <dgm:pt modelId="{38B9B64A-FD25-4D99-A03C-10F3E590437E}" type="pres">
      <dgm:prSet presAssocID="{E4D85570-AAC6-4DE3-8F7D-61CFB10B6324}" presName="tx1" presStyleLbl="revTx" presStyleIdx="0" presStyleCnt="5"/>
      <dgm:spPr/>
    </dgm:pt>
    <dgm:pt modelId="{A9F6ACB0-561A-44F1-982B-7A98B3B60F05}" type="pres">
      <dgm:prSet presAssocID="{E4D85570-AAC6-4DE3-8F7D-61CFB10B6324}" presName="vert1" presStyleCnt="0"/>
      <dgm:spPr/>
    </dgm:pt>
    <dgm:pt modelId="{B6E1C744-4B76-4022-976D-5DC7C905C633}" type="pres">
      <dgm:prSet presAssocID="{2835C7BC-446A-4507-BF3C-031CA154609D}" presName="thickLine" presStyleLbl="alignNode1" presStyleIdx="1" presStyleCnt="5"/>
      <dgm:spPr/>
    </dgm:pt>
    <dgm:pt modelId="{16A69A27-6CE2-49D3-8937-0AF25A84E03C}" type="pres">
      <dgm:prSet presAssocID="{2835C7BC-446A-4507-BF3C-031CA154609D}" presName="horz1" presStyleCnt="0"/>
      <dgm:spPr/>
    </dgm:pt>
    <dgm:pt modelId="{B786D648-0D7F-43D0-98F0-E55F53E9156C}" type="pres">
      <dgm:prSet presAssocID="{2835C7BC-446A-4507-BF3C-031CA154609D}" presName="tx1" presStyleLbl="revTx" presStyleIdx="1" presStyleCnt="5"/>
      <dgm:spPr/>
    </dgm:pt>
    <dgm:pt modelId="{1B1FBAD3-3121-4B24-A064-C9FBC44E2C54}" type="pres">
      <dgm:prSet presAssocID="{2835C7BC-446A-4507-BF3C-031CA154609D}" presName="vert1" presStyleCnt="0"/>
      <dgm:spPr/>
    </dgm:pt>
    <dgm:pt modelId="{FFB23488-606B-4375-AC5E-D9F60527A942}" type="pres">
      <dgm:prSet presAssocID="{3F503DC2-E645-4F73-A1E5-05F07924F951}" presName="thickLine" presStyleLbl="alignNode1" presStyleIdx="2" presStyleCnt="5"/>
      <dgm:spPr/>
    </dgm:pt>
    <dgm:pt modelId="{F6A368BB-9E86-4CEF-818F-E2E35313CC4D}" type="pres">
      <dgm:prSet presAssocID="{3F503DC2-E645-4F73-A1E5-05F07924F951}" presName="horz1" presStyleCnt="0"/>
      <dgm:spPr/>
    </dgm:pt>
    <dgm:pt modelId="{1E58FB3A-15B0-4E25-8FA7-C257E2B677DE}" type="pres">
      <dgm:prSet presAssocID="{3F503DC2-E645-4F73-A1E5-05F07924F951}" presName="tx1" presStyleLbl="revTx" presStyleIdx="2" presStyleCnt="5"/>
      <dgm:spPr/>
    </dgm:pt>
    <dgm:pt modelId="{09AB2292-0EBA-4B31-A12B-02A78063FD2E}" type="pres">
      <dgm:prSet presAssocID="{3F503DC2-E645-4F73-A1E5-05F07924F951}" presName="vert1" presStyleCnt="0"/>
      <dgm:spPr/>
    </dgm:pt>
    <dgm:pt modelId="{7D10DA5C-FE7B-4FF6-A827-A5735B3359F9}" type="pres">
      <dgm:prSet presAssocID="{2E9E98F4-2F54-4D5F-9DE5-D2FFEBF5775B}" presName="thickLine" presStyleLbl="alignNode1" presStyleIdx="3" presStyleCnt="5"/>
      <dgm:spPr/>
    </dgm:pt>
    <dgm:pt modelId="{C86DEBB7-8D90-4C6C-965C-6B3019934FEF}" type="pres">
      <dgm:prSet presAssocID="{2E9E98F4-2F54-4D5F-9DE5-D2FFEBF5775B}" presName="horz1" presStyleCnt="0"/>
      <dgm:spPr/>
    </dgm:pt>
    <dgm:pt modelId="{A72ACFDF-6F47-46E6-946C-D5A3E43E52F6}" type="pres">
      <dgm:prSet presAssocID="{2E9E98F4-2F54-4D5F-9DE5-D2FFEBF5775B}" presName="tx1" presStyleLbl="revTx" presStyleIdx="3" presStyleCnt="5"/>
      <dgm:spPr/>
    </dgm:pt>
    <dgm:pt modelId="{8A948455-2F98-4A9E-90EC-064D33BB3BF0}" type="pres">
      <dgm:prSet presAssocID="{2E9E98F4-2F54-4D5F-9DE5-D2FFEBF5775B}" presName="vert1" presStyleCnt="0"/>
      <dgm:spPr/>
    </dgm:pt>
    <dgm:pt modelId="{AA295387-422C-4ABF-BE9C-D51325975322}" type="pres">
      <dgm:prSet presAssocID="{9BC78F53-0E8A-4DF9-8FE6-169CADEBD103}" presName="thickLine" presStyleLbl="alignNode1" presStyleIdx="4" presStyleCnt="5"/>
      <dgm:spPr/>
    </dgm:pt>
    <dgm:pt modelId="{2123C315-CA81-4DF1-B272-FE4171E3AB32}" type="pres">
      <dgm:prSet presAssocID="{9BC78F53-0E8A-4DF9-8FE6-169CADEBD103}" presName="horz1" presStyleCnt="0"/>
      <dgm:spPr/>
    </dgm:pt>
    <dgm:pt modelId="{1D76158A-EE59-4B6F-BFE4-63E9B629A54F}" type="pres">
      <dgm:prSet presAssocID="{9BC78F53-0E8A-4DF9-8FE6-169CADEBD103}" presName="tx1" presStyleLbl="revTx" presStyleIdx="4" presStyleCnt="5"/>
      <dgm:spPr/>
    </dgm:pt>
    <dgm:pt modelId="{FFB1396E-4D11-4AC9-B52D-4D8D28D4433C}" type="pres">
      <dgm:prSet presAssocID="{9BC78F53-0E8A-4DF9-8FE6-169CADEBD103}" presName="vert1" presStyleCnt="0"/>
      <dgm:spPr/>
    </dgm:pt>
  </dgm:ptLst>
  <dgm:cxnLst>
    <dgm:cxn modelId="{90BA1202-08EC-4668-A353-E3E788B9FF35}" type="presOf" srcId="{E4D85570-AAC6-4DE3-8F7D-61CFB10B6324}" destId="{38B9B64A-FD25-4D99-A03C-10F3E590437E}" srcOrd="0" destOrd="0" presId="urn:microsoft.com/office/officeart/2008/layout/LinedList"/>
    <dgm:cxn modelId="{9BDD0D36-E636-4E34-BA0C-78082D3C4068}" type="presOf" srcId="{2E9E98F4-2F54-4D5F-9DE5-D2FFEBF5775B}" destId="{A72ACFDF-6F47-46E6-946C-D5A3E43E52F6}" srcOrd="0" destOrd="0" presId="urn:microsoft.com/office/officeart/2008/layout/LinedList"/>
    <dgm:cxn modelId="{C74C223A-2613-45E3-A3ED-74B35D4253D0}" type="presOf" srcId="{3F503DC2-E645-4F73-A1E5-05F07924F951}" destId="{1E58FB3A-15B0-4E25-8FA7-C257E2B677DE}" srcOrd="0" destOrd="0" presId="urn:microsoft.com/office/officeart/2008/layout/LinedList"/>
    <dgm:cxn modelId="{7E26E867-ED92-4697-AE88-8C5D2D4DF53C}" type="presOf" srcId="{2835C7BC-446A-4507-BF3C-031CA154609D}" destId="{B786D648-0D7F-43D0-98F0-E55F53E9156C}" srcOrd="0" destOrd="0" presId="urn:microsoft.com/office/officeart/2008/layout/LinedList"/>
    <dgm:cxn modelId="{24657C49-9135-4D31-BA79-1FDA7BD0A6EA}" srcId="{4FE33AD4-673C-46D9-B418-8796C402BFA1}" destId="{2E9E98F4-2F54-4D5F-9DE5-D2FFEBF5775B}" srcOrd="3" destOrd="0" parTransId="{35B84B18-E95E-40BB-8F7B-9E597F5FA407}" sibTransId="{E4A46030-D848-457A-90CB-A6CBD4DB337E}"/>
    <dgm:cxn modelId="{80FA774A-461E-4870-9D48-F747F45D4AE8}" srcId="{4FE33AD4-673C-46D9-B418-8796C402BFA1}" destId="{2835C7BC-446A-4507-BF3C-031CA154609D}" srcOrd="1" destOrd="0" parTransId="{A439AE03-428C-4A42-A721-0C91F2D8C315}" sibTransId="{15CC44B9-E03B-4CE2-AAD3-50C4023FA11F}"/>
    <dgm:cxn modelId="{2E42526D-6F39-4A5E-9274-0DFC1B22BC46}" srcId="{4FE33AD4-673C-46D9-B418-8796C402BFA1}" destId="{3F503DC2-E645-4F73-A1E5-05F07924F951}" srcOrd="2" destOrd="0" parTransId="{580FE090-4C9A-4FEB-90EF-8E85723B3758}" sibTransId="{04197397-1F99-4EE7-A94A-B58E135C6BFB}"/>
    <dgm:cxn modelId="{B70EBF4D-C9AB-4666-A399-CB0E4DC76442}" srcId="{4FE33AD4-673C-46D9-B418-8796C402BFA1}" destId="{9BC78F53-0E8A-4DF9-8FE6-169CADEBD103}" srcOrd="4" destOrd="0" parTransId="{5F4C6148-A1F4-43A5-B5C1-E1392B435271}" sibTransId="{34424575-FA65-4DBC-8E85-8277F5DE98AD}"/>
    <dgm:cxn modelId="{CE6221A6-D4E6-483A-A6A6-60EB0ED73A16}" type="presOf" srcId="{4FE33AD4-673C-46D9-B418-8796C402BFA1}" destId="{6E31D7F1-A172-4794-A97C-8DFEF45C9131}" srcOrd="0" destOrd="0" presId="urn:microsoft.com/office/officeart/2008/layout/LinedList"/>
    <dgm:cxn modelId="{3A7B09B6-4884-4F5C-9E35-643AF0A43828}" srcId="{4FE33AD4-673C-46D9-B418-8796C402BFA1}" destId="{E4D85570-AAC6-4DE3-8F7D-61CFB10B6324}" srcOrd="0" destOrd="0" parTransId="{83690E75-705C-4E6A-A767-FBA486AADA20}" sibTransId="{ED960CBC-1AB4-4C56-8C24-6DCB7AF1907A}"/>
    <dgm:cxn modelId="{8FD9D6D8-4F7B-4A51-9E79-DB9145B0B008}" type="presOf" srcId="{9BC78F53-0E8A-4DF9-8FE6-169CADEBD103}" destId="{1D76158A-EE59-4B6F-BFE4-63E9B629A54F}" srcOrd="0" destOrd="0" presId="urn:microsoft.com/office/officeart/2008/layout/LinedList"/>
    <dgm:cxn modelId="{ADD09E5E-D295-484C-9185-5EDA63F1188A}" type="presParOf" srcId="{6E31D7F1-A172-4794-A97C-8DFEF45C9131}" destId="{DC8FDF9D-1E05-48E7-91B1-EC146C16C345}" srcOrd="0" destOrd="0" presId="urn:microsoft.com/office/officeart/2008/layout/LinedList"/>
    <dgm:cxn modelId="{B0357BC0-77F0-4DC6-8556-85C8D6B8F124}" type="presParOf" srcId="{6E31D7F1-A172-4794-A97C-8DFEF45C9131}" destId="{1EB89567-EB44-4CEC-9537-A32F78FF580D}" srcOrd="1" destOrd="0" presId="urn:microsoft.com/office/officeart/2008/layout/LinedList"/>
    <dgm:cxn modelId="{5A0A35AD-F03B-41EA-AAF5-0FD33C079DBA}" type="presParOf" srcId="{1EB89567-EB44-4CEC-9537-A32F78FF580D}" destId="{38B9B64A-FD25-4D99-A03C-10F3E590437E}" srcOrd="0" destOrd="0" presId="urn:microsoft.com/office/officeart/2008/layout/LinedList"/>
    <dgm:cxn modelId="{1F83BC16-C01A-4367-A450-DCF8711355E6}" type="presParOf" srcId="{1EB89567-EB44-4CEC-9537-A32F78FF580D}" destId="{A9F6ACB0-561A-44F1-982B-7A98B3B60F05}" srcOrd="1" destOrd="0" presId="urn:microsoft.com/office/officeart/2008/layout/LinedList"/>
    <dgm:cxn modelId="{7A006D12-42F8-4ADA-BC1B-10619E2AE2C5}" type="presParOf" srcId="{6E31D7F1-A172-4794-A97C-8DFEF45C9131}" destId="{B6E1C744-4B76-4022-976D-5DC7C905C633}" srcOrd="2" destOrd="0" presId="urn:microsoft.com/office/officeart/2008/layout/LinedList"/>
    <dgm:cxn modelId="{9956B924-C2AF-4CA5-8737-16FE969EBBC7}" type="presParOf" srcId="{6E31D7F1-A172-4794-A97C-8DFEF45C9131}" destId="{16A69A27-6CE2-49D3-8937-0AF25A84E03C}" srcOrd="3" destOrd="0" presId="urn:microsoft.com/office/officeart/2008/layout/LinedList"/>
    <dgm:cxn modelId="{3C579950-658F-48A7-8269-F77B6BC6175B}" type="presParOf" srcId="{16A69A27-6CE2-49D3-8937-0AF25A84E03C}" destId="{B786D648-0D7F-43D0-98F0-E55F53E9156C}" srcOrd="0" destOrd="0" presId="urn:microsoft.com/office/officeart/2008/layout/LinedList"/>
    <dgm:cxn modelId="{C6EE3807-7CFF-4644-AFE8-1F2E33BFC7FF}" type="presParOf" srcId="{16A69A27-6CE2-49D3-8937-0AF25A84E03C}" destId="{1B1FBAD3-3121-4B24-A064-C9FBC44E2C54}" srcOrd="1" destOrd="0" presId="urn:microsoft.com/office/officeart/2008/layout/LinedList"/>
    <dgm:cxn modelId="{F771E25B-AD58-4A6E-9A0D-54119F9CE823}" type="presParOf" srcId="{6E31D7F1-A172-4794-A97C-8DFEF45C9131}" destId="{FFB23488-606B-4375-AC5E-D9F60527A942}" srcOrd="4" destOrd="0" presId="urn:microsoft.com/office/officeart/2008/layout/LinedList"/>
    <dgm:cxn modelId="{A94D2346-36C1-4BBA-BB82-00E55BB6F583}" type="presParOf" srcId="{6E31D7F1-A172-4794-A97C-8DFEF45C9131}" destId="{F6A368BB-9E86-4CEF-818F-E2E35313CC4D}" srcOrd="5" destOrd="0" presId="urn:microsoft.com/office/officeart/2008/layout/LinedList"/>
    <dgm:cxn modelId="{D26680C7-15B2-4818-B4AA-42CB3009E33A}" type="presParOf" srcId="{F6A368BB-9E86-4CEF-818F-E2E35313CC4D}" destId="{1E58FB3A-15B0-4E25-8FA7-C257E2B677DE}" srcOrd="0" destOrd="0" presId="urn:microsoft.com/office/officeart/2008/layout/LinedList"/>
    <dgm:cxn modelId="{53A4042C-9151-4496-98F4-111EA0678D2C}" type="presParOf" srcId="{F6A368BB-9E86-4CEF-818F-E2E35313CC4D}" destId="{09AB2292-0EBA-4B31-A12B-02A78063FD2E}" srcOrd="1" destOrd="0" presId="urn:microsoft.com/office/officeart/2008/layout/LinedList"/>
    <dgm:cxn modelId="{4AAC54FF-2ACC-4ED8-8962-D18FC26BD3F7}" type="presParOf" srcId="{6E31D7F1-A172-4794-A97C-8DFEF45C9131}" destId="{7D10DA5C-FE7B-4FF6-A827-A5735B3359F9}" srcOrd="6" destOrd="0" presId="urn:microsoft.com/office/officeart/2008/layout/LinedList"/>
    <dgm:cxn modelId="{90B46B0A-1A26-43D8-9A6C-209BB6F75CFA}" type="presParOf" srcId="{6E31D7F1-A172-4794-A97C-8DFEF45C9131}" destId="{C86DEBB7-8D90-4C6C-965C-6B3019934FEF}" srcOrd="7" destOrd="0" presId="urn:microsoft.com/office/officeart/2008/layout/LinedList"/>
    <dgm:cxn modelId="{38DC6E57-8AD7-4174-A620-D16DECF184A6}" type="presParOf" srcId="{C86DEBB7-8D90-4C6C-965C-6B3019934FEF}" destId="{A72ACFDF-6F47-46E6-946C-D5A3E43E52F6}" srcOrd="0" destOrd="0" presId="urn:microsoft.com/office/officeart/2008/layout/LinedList"/>
    <dgm:cxn modelId="{ADE75AD8-F4E5-4B36-B1D7-17735F058F31}" type="presParOf" srcId="{C86DEBB7-8D90-4C6C-965C-6B3019934FEF}" destId="{8A948455-2F98-4A9E-90EC-064D33BB3BF0}" srcOrd="1" destOrd="0" presId="urn:microsoft.com/office/officeart/2008/layout/LinedList"/>
    <dgm:cxn modelId="{B0D968C6-04AD-41A9-B740-A80E5EABD416}" type="presParOf" srcId="{6E31D7F1-A172-4794-A97C-8DFEF45C9131}" destId="{AA295387-422C-4ABF-BE9C-D51325975322}" srcOrd="8" destOrd="0" presId="urn:microsoft.com/office/officeart/2008/layout/LinedList"/>
    <dgm:cxn modelId="{7E5F5D43-8978-4C36-8588-0275E2DBDB40}" type="presParOf" srcId="{6E31D7F1-A172-4794-A97C-8DFEF45C9131}" destId="{2123C315-CA81-4DF1-B272-FE4171E3AB32}" srcOrd="9" destOrd="0" presId="urn:microsoft.com/office/officeart/2008/layout/LinedList"/>
    <dgm:cxn modelId="{9C906CE0-AE84-4421-8EDF-A6A583E113BD}" type="presParOf" srcId="{2123C315-CA81-4DF1-B272-FE4171E3AB32}" destId="{1D76158A-EE59-4B6F-BFE4-63E9B629A54F}" srcOrd="0" destOrd="0" presId="urn:microsoft.com/office/officeart/2008/layout/LinedList"/>
    <dgm:cxn modelId="{3B5EC830-4396-4EEB-88B3-CC28BC47DEE1}" type="presParOf" srcId="{2123C315-CA81-4DF1-B272-FE4171E3AB32}" destId="{FFB1396E-4D11-4AC9-B52D-4D8D28D4433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0D2A67F-EFD3-43DC-B239-A171E0E71CFB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3A7695A3-3815-41E6-A90B-F3F136661308}">
      <dgm:prSet/>
      <dgm:spPr/>
      <dgm:t>
        <a:bodyPr/>
        <a:lstStyle/>
        <a:p>
          <a:r>
            <a:rPr lang="es-ES"/>
            <a:t>Sesiones magistrales (teóricas y practicas)</a:t>
          </a:r>
          <a:endParaRPr lang="en-US"/>
        </a:p>
      </dgm:t>
    </dgm:pt>
    <dgm:pt modelId="{2252B448-EB0D-400B-A6BA-7B759BBD9F1E}" type="parTrans" cxnId="{C54B3CF1-14DB-4174-9304-2EA9E87D4C9C}">
      <dgm:prSet/>
      <dgm:spPr/>
      <dgm:t>
        <a:bodyPr/>
        <a:lstStyle/>
        <a:p>
          <a:endParaRPr lang="en-US"/>
        </a:p>
      </dgm:t>
    </dgm:pt>
    <dgm:pt modelId="{11FBDA75-8C2B-42F1-9736-0492D47CE1F7}" type="sibTrans" cxnId="{C54B3CF1-14DB-4174-9304-2EA9E87D4C9C}">
      <dgm:prSet/>
      <dgm:spPr/>
      <dgm:t>
        <a:bodyPr/>
        <a:lstStyle/>
        <a:p>
          <a:endParaRPr lang="en-US"/>
        </a:p>
      </dgm:t>
    </dgm:pt>
    <dgm:pt modelId="{E381B06F-B951-4840-A66A-C6E6A46682D8}">
      <dgm:prSet/>
      <dgm:spPr/>
      <dgm:t>
        <a:bodyPr/>
        <a:lstStyle/>
        <a:p>
          <a:r>
            <a:rPr lang="es-ES"/>
            <a:t>Talleres de practica en clase </a:t>
          </a:r>
          <a:endParaRPr lang="en-US"/>
        </a:p>
      </dgm:t>
    </dgm:pt>
    <dgm:pt modelId="{A7DC8E49-F076-4ACE-A873-90F0A4793067}" type="parTrans" cxnId="{5A356D12-F743-4B7E-AC76-503DC6BAD98B}">
      <dgm:prSet/>
      <dgm:spPr/>
      <dgm:t>
        <a:bodyPr/>
        <a:lstStyle/>
        <a:p>
          <a:endParaRPr lang="en-US"/>
        </a:p>
      </dgm:t>
    </dgm:pt>
    <dgm:pt modelId="{1986FC14-F846-4318-9D20-2A5E1901D712}" type="sibTrans" cxnId="{5A356D12-F743-4B7E-AC76-503DC6BAD98B}">
      <dgm:prSet/>
      <dgm:spPr/>
      <dgm:t>
        <a:bodyPr/>
        <a:lstStyle/>
        <a:p>
          <a:endParaRPr lang="en-US"/>
        </a:p>
      </dgm:t>
    </dgm:pt>
    <dgm:pt modelId="{3BA4BAFE-DD89-4D30-9315-E1AC128118ED}">
      <dgm:prSet/>
      <dgm:spPr/>
      <dgm:t>
        <a:bodyPr/>
        <a:lstStyle/>
        <a:p>
          <a:r>
            <a:rPr lang="es-ES"/>
            <a:t>Proyecto Transversal (desde especificación de requerimientos – hasta prototipo funcional 60%)</a:t>
          </a:r>
          <a:endParaRPr lang="en-US"/>
        </a:p>
      </dgm:t>
    </dgm:pt>
    <dgm:pt modelId="{B4AFCB3A-E0AD-4CD8-A835-6FB3C1C94662}" type="parTrans" cxnId="{849CC7D1-9356-465D-B24C-E2700DA4B53D}">
      <dgm:prSet/>
      <dgm:spPr/>
      <dgm:t>
        <a:bodyPr/>
        <a:lstStyle/>
        <a:p>
          <a:endParaRPr lang="en-US"/>
        </a:p>
      </dgm:t>
    </dgm:pt>
    <dgm:pt modelId="{595C98B0-DAEA-4850-AB12-822E973EDCFD}" type="sibTrans" cxnId="{849CC7D1-9356-465D-B24C-E2700DA4B53D}">
      <dgm:prSet/>
      <dgm:spPr/>
      <dgm:t>
        <a:bodyPr/>
        <a:lstStyle/>
        <a:p>
          <a:endParaRPr lang="en-US"/>
        </a:p>
      </dgm:t>
    </dgm:pt>
    <dgm:pt modelId="{73BCF39C-7501-423B-A0DF-2A8E51F6CC1E}">
      <dgm:prSet/>
      <dgm:spPr/>
      <dgm:t>
        <a:bodyPr/>
        <a:lstStyle/>
        <a:p>
          <a:r>
            <a:rPr lang="es-ES"/>
            <a:t>Ponencias participantes</a:t>
          </a:r>
          <a:endParaRPr lang="en-US"/>
        </a:p>
      </dgm:t>
    </dgm:pt>
    <dgm:pt modelId="{CACF9896-4A20-406C-A256-93AFEC22A8B9}" type="parTrans" cxnId="{1D322CBF-C24B-49D1-97B3-13D1905EA240}">
      <dgm:prSet/>
      <dgm:spPr/>
      <dgm:t>
        <a:bodyPr/>
        <a:lstStyle/>
        <a:p>
          <a:endParaRPr lang="en-US"/>
        </a:p>
      </dgm:t>
    </dgm:pt>
    <dgm:pt modelId="{A443BF49-BA3C-40BE-8DF8-126C184BB4DE}" type="sibTrans" cxnId="{1D322CBF-C24B-49D1-97B3-13D1905EA240}">
      <dgm:prSet/>
      <dgm:spPr/>
      <dgm:t>
        <a:bodyPr/>
        <a:lstStyle/>
        <a:p>
          <a:endParaRPr lang="en-US"/>
        </a:p>
      </dgm:t>
    </dgm:pt>
    <dgm:pt modelId="{38640C9B-1CFF-4159-A356-F976DFC15122}" type="pres">
      <dgm:prSet presAssocID="{D0D2A67F-EFD3-43DC-B239-A171E0E71CFB}" presName="vert0" presStyleCnt="0">
        <dgm:presLayoutVars>
          <dgm:dir/>
          <dgm:animOne val="branch"/>
          <dgm:animLvl val="lvl"/>
        </dgm:presLayoutVars>
      </dgm:prSet>
      <dgm:spPr/>
    </dgm:pt>
    <dgm:pt modelId="{06E729B0-534E-4B19-8A77-561B6756268F}" type="pres">
      <dgm:prSet presAssocID="{3A7695A3-3815-41E6-A90B-F3F136661308}" presName="thickLine" presStyleLbl="alignNode1" presStyleIdx="0" presStyleCnt="4"/>
      <dgm:spPr/>
    </dgm:pt>
    <dgm:pt modelId="{440D416A-75A3-4D88-BA9F-DA1BB2F58CEE}" type="pres">
      <dgm:prSet presAssocID="{3A7695A3-3815-41E6-A90B-F3F136661308}" presName="horz1" presStyleCnt="0"/>
      <dgm:spPr/>
    </dgm:pt>
    <dgm:pt modelId="{0505FED1-C4BB-4A92-892B-84BC799C1669}" type="pres">
      <dgm:prSet presAssocID="{3A7695A3-3815-41E6-A90B-F3F136661308}" presName="tx1" presStyleLbl="revTx" presStyleIdx="0" presStyleCnt="4"/>
      <dgm:spPr/>
    </dgm:pt>
    <dgm:pt modelId="{63AC1E91-CADC-4D75-848C-975562C6D293}" type="pres">
      <dgm:prSet presAssocID="{3A7695A3-3815-41E6-A90B-F3F136661308}" presName="vert1" presStyleCnt="0"/>
      <dgm:spPr/>
    </dgm:pt>
    <dgm:pt modelId="{0EF4815A-DF90-42AB-8B8D-8C4970D12E0E}" type="pres">
      <dgm:prSet presAssocID="{E381B06F-B951-4840-A66A-C6E6A46682D8}" presName="thickLine" presStyleLbl="alignNode1" presStyleIdx="1" presStyleCnt="4"/>
      <dgm:spPr/>
    </dgm:pt>
    <dgm:pt modelId="{C387D970-2BD3-4193-8E94-61E447E33DEF}" type="pres">
      <dgm:prSet presAssocID="{E381B06F-B951-4840-A66A-C6E6A46682D8}" presName="horz1" presStyleCnt="0"/>
      <dgm:spPr/>
    </dgm:pt>
    <dgm:pt modelId="{6036A4AD-EC5D-415E-AD1D-38498D24AE7B}" type="pres">
      <dgm:prSet presAssocID="{E381B06F-B951-4840-A66A-C6E6A46682D8}" presName="tx1" presStyleLbl="revTx" presStyleIdx="1" presStyleCnt="4"/>
      <dgm:spPr/>
    </dgm:pt>
    <dgm:pt modelId="{AAC1A2D2-89CD-4240-9B3B-24A96C8D97EF}" type="pres">
      <dgm:prSet presAssocID="{E381B06F-B951-4840-A66A-C6E6A46682D8}" presName="vert1" presStyleCnt="0"/>
      <dgm:spPr/>
    </dgm:pt>
    <dgm:pt modelId="{E7615CAC-BF1E-4073-8705-932F058AA7E4}" type="pres">
      <dgm:prSet presAssocID="{3BA4BAFE-DD89-4D30-9315-E1AC128118ED}" presName="thickLine" presStyleLbl="alignNode1" presStyleIdx="2" presStyleCnt="4"/>
      <dgm:spPr/>
    </dgm:pt>
    <dgm:pt modelId="{197ABE84-5B79-4247-9148-2CBC7A9170E8}" type="pres">
      <dgm:prSet presAssocID="{3BA4BAFE-DD89-4D30-9315-E1AC128118ED}" presName="horz1" presStyleCnt="0"/>
      <dgm:spPr/>
    </dgm:pt>
    <dgm:pt modelId="{293AAB5A-CD0F-4DDE-8297-B0A6C949EDF2}" type="pres">
      <dgm:prSet presAssocID="{3BA4BAFE-DD89-4D30-9315-E1AC128118ED}" presName="tx1" presStyleLbl="revTx" presStyleIdx="2" presStyleCnt="4"/>
      <dgm:spPr/>
    </dgm:pt>
    <dgm:pt modelId="{BA042973-6557-4D10-8FF5-DA93623A0D8E}" type="pres">
      <dgm:prSet presAssocID="{3BA4BAFE-DD89-4D30-9315-E1AC128118ED}" presName="vert1" presStyleCnt="0"/>
      <dgm:spPr/>
    </dgm:pt>
    <dgm:pt modelId="{2F78ED76-C55C-4FAD-A0BC-9B0E38E32384}" type="pres">
      <dgm:prSet presAssocID="{73BCF39C-7501-423B-A0DF-2A8E51F6CC1E}" presName="thickLine" presStyleLbl="alignNode1" presStyleIdx="3" presStyleCnt="4"/>
      <dgm:spPr/>
    </dgm:pt>
    <dgm:pt modelId="{37152BED-8D7D-4DE0-B187-A86EA8ABA06B}" type="pres">
      <dgm:prSet presAssocID="{73BCF39C-7501-423B-A0DF-2A8E51F6CC1E}" presName="horz1" presStyleCnt="0"/>
      <dgm:spPr/>
    </dgm:pt>
    <dgm:pt modelId="{19F6FB95-717E-4906-B2A6-61655AC21B15}" type="pres">
      <dgm:prSet presAssocID="{73BCF39C-7501-423B-A0DF-2A8E51F6CC1E}" presName="tx1" presStyleLbl="revTx" presStyleIdx="3" presStyleCnt="4"/>
      <dgm:spPr/>
    </dgm:pt>
    <dgm:pt modelId="{10D7EEC4-BB66-403B-BD23-4937C0C28FF1}" type="pres">
      <dgm:prSet presAssocID="{73BCF39C-7501-423B-A0DF-2A8E51F6CC1E}" presName="vert1" presStyleCnt="0"/>
      <dgm:spPr/>
    </dgm:pt>
  </dgm:ptLst>
  <dgm:cxnLst>
    <dgm:cxn modelId="{5A356D12-F743-4B7E-AC76-503DC6BAD98B}" srcId="{D0D2A67F-EFD3-43DC-B239-A171E0E71CFB}" destId="{E381B06F-B951-4840-A66A-C6E6A46682D8}" srcOrd="1" destOrd="0" parTransId="{A7DC8E49-F076-4ACE-A873-90F0A4793067}" sibTransId="{1986FC14-F846-4318-9D20-2A5E1901D712}"/>
    <dgm:cxn modelId="{1929F421-AEBC-4788-89E5-4E149E91163D}" type="presOf" srcId="{3BA4BAFE-DD89-4D30-9315-E1AC128118ED}" destId="{293AAB5A-CD0F-4DDE-8297-B0A6C949EDF2}" srcOrd="0" destOrd="0" presId="urn:microsoft.com/office/officeart/2008/layout/LinedList"/>
    <dgm:cxn modelId="{C58D6124-51A0-4375-866E-C67392DCA11F}" type="presOf" srcId="{D0D2A67F-EFD3-43DC-B239-A171E0E71CFB}" destId="{38640C9B-1CFF-4159-A356-F976DFC15122}" srcOrd="0" destOrd="0" presId="urn:microsoft.com/office/officeart/2008/layout/LinedList"/>
    <dgm:cxn modelId="{EBA5B065-3773-4276-9B1A-D9D900009148}" type="presOf" srcId="{73BCF39C-7501-423B-A0DF-2A8E51F6CC1E}" destId="{19F6FB95-717E-4906-B2A6-61655AC21B15}" srcOrd="0" destOrd="0" presId="urn:microsoft.com/office/officeart/2008/layout/LinedList"/>
    <dgm:cxn modelId="{11072292-316B-4B35-9BAF-AE7BDF51C917}" type="presOf" srcId="{E381B06F-B951-4840-A66A-C6E6A46682D8}" destId="{6036A4AD-EC5D-415E-AD1D-38498D24AE7B}" srcOrd="0" destOrd="0" presId="urn:microsoft.com/office/officeart/2008/layout/LinedList"/>
    <dgm:cxn modelId="{1D322CBF-C24B-49D1-97B3-13D1905EA240}" srcId="{D0D2A67F-EFD3-43DC-B239-A171E0E71CFB}" destId="{73BCF39C-7501-423B-A0DF-2A8E51F6CC1E}" srcOrd="3" destOrd="0" parTransId="{CACF9896-4A20-406C-A256-93AFEC22A8B9}" sibTransId="{A443BF49-BA3C-40BE-8DF8-126C184BB4DE}"/>
    <dgm:cxn modelId="{F21189C2-180E-4EAF-AA94-7D5936F83712}" type="presOf" srcId="{3A7695A3-3815-41E6-A90B-F3F136661308}" destId="{0505FED1-C4BB-4A92-892B-84BC799C1669}" srcOrd="0" destOrd="0" presId="urn:microsoft.com/office/officeart/2008/layout/LinedList"/>
    <dgm:cxn modelId="{849CC7D1-9356-465D-B24C-E2700DA4B53D}" srcId="{D0D2A67F-EFD3-43DC-B239-A171E0E71CFB}" destId="{3BA4BAFE-DD89-4D30-9315-E1AC128118ED}" srcOrd="2" destOrd="0" parTransId="{B4AFCB3A-E0AD-4CD8-A835-6FB3C1C94662}" sibTransId="{595C98B0-DAEA-4850-AB12-822E973EDCFD}"/>
    <dgm:cxn modelId="{C54B3CF1-14DB-4174-9304-2EA9E87D4C9C}" srcId="{D0D2A67F-EFD3-43DC-B239-A171E0E71CFB}" destId="{3A7695A3-3815-41E6-A90B-F3F136661308}" srcOrd="0" destOrd="0" parTransId="{2252B448-EB0D-400B-A6BA-7B759BBD9F1E}" sibTransId="{11FBDA75-8C2B-42F1-9736-0492D47CE1F7}"/>
    <dgm:cxn modelId="{58747DDE-0602-407C-ADBF-CC2F233D6366}" type="presParOf" srcId="{38640C9B-1CFF-4159-A356-F976DFC15122}" destId="{06E729B0-534E-4B19-8A77-561B6756268F}" srcOrd="0" destOrd="0" presId="urn:microsoft.com/office/officeart/2008/layout/LinedList"/>
    <dgm:cxn modelId="{EF006E28-25B7-47A7-B2C4-DBBD2EF8FCD8}" type="presParOf" srcId="{38640C9B-1CFF-4159-A356-F976DFC15122}" destId="{440D416A-75A3-4D88-BA9F-DA1BB2F58CEE}" srcOrd="1" destOrd="0" presId="urn:microsoft.com/office/officeart/2008/layout/LinedList"/>
    <dgm:cxn modelId="{B83FD280-C2C7-4487-B1BE-3C40F0D2521A}" type="presParOf" srcId="{440D416A-75A3-4D88-BA9F-DA1BB2F58CEE}" destId="{0505FED1-C4BB-4A92-892B-84BC799C1669}" srcOrd="0" destOrd="0" presId="urn:microsoft.com/office/officeart/2008/layout/LinedList"/>
    <dgm:cxn modelId="{480A5A1E-4B38-48D9-B800-65F192CFE969}" type="presParOf" srcId="{440D416A-75A3-4D88-BA9F-DA1BB2F58CEE}" destId="{63AC1E91-CADC-4D75-848C-975562C6D293}" srcOrd="1" destOrd="0" presId="urn:microsoft.com/office/officeart/2008/layout/LinedList"/>
    <dgm:cxn modelId="{88F18176-2A4C-4795-9764-6CE46887A0F2}" type="presParOf" srcId="{38640C9B-1CFF-4159-A356-F976DFC15122}" destId="{0EF4815A-DF90-42AB-8B8D-8C4970D12E0E}" srcOrd="2" destOrd="0" presId="urn:microsoft.com/office/officeart/2008/layout/LinedList"/>
    <dgm:cxn modelId="{1F1AA9E2-A520-40A5-82FF-6EDB765B17F8}" type="presParOf" srcId="{38640C9B-1CFF-4159-A356-F976DFC15122}" destId="{C387D970-2BD3-4193-8E94-61E447E33DEF}" srcOrd="3" destOrd="0" presId="urn:microsoft.com/office/officeart/2008/layout/LinedList"/>
    <dgm:cxn modelId="{3C2CABE3-A4F4-4CBC-82F6-56476435556C}" type="presParOf" srcId="{C387D970-2BD3-4193-8E94-61E447E33DEF}" destId="{6036A4AD-EC5D-415E-AD1D-38498D24AE7B}" srcOrd="0" destOrd="0" presId="urn:microsoft.com/office/officeart/2008/layout/LinedList"/>
    <dgm:cxn modelId="{C0C4E1F3-0DB6-430D-A3CB-2E0ADBA21FF4}" type="presParOf" srcId="{C387D970-2BD3-4193-8E94-61E447E33DEF}" destId="{AAC1A2D2-89CD-4240-9B3B-24A96C8D97EF}" srcOrd="1" destOrd="0" presId="urn:microsoft.com/office/officeart/2008/layout/LinedList"/>
    <dgm:cxn modelId="{FC1FC526-4F46-40C4-8FC3-85FAAD2B914C}" type="presParOf" srcId="{38640C9B-1CFF-4159-A356-F976DFC15122}" destId="{E7615CAC-BF1E-4073-8705-932F058AA7E4}" srcOrd="4" destOrd="0" presId="urn:microsoft.com/office/officeart/2008/layout/LinedList"/>
    <dgm:cxn modelId="{7A3D8495-0FD2-4AC7-8D12-3BF17B8E6E1E}" type="presParOf" srcId="{38640C9B-1CFF-4159-A356-F976DFC15122}" destId="{197ABE84-5B79-4247-9148-2CBC7A9170E8}" srcOrd="5" destOrd="0" presId="urn:microsoft.com/office/officeart/2008/layout/LinedList"/>
    <dgm:cxn modelId="{D9B37118-73FF-4D52-AF06-067E8995912D}" type="presParOf" srcId="{197ABE84-5B79-4247-9148-2CBC7A9170E8}" destId="{293AAB5A-CD0F-4DDE-8297-B0A6C949EDF2}" srcOrd="0" destOrd="0" presId="urn:microsoft.com/office/officeart/2008/layout/LinedList"/>
    <dgm:cxn modelId="{5BBCEEB9-06B6-4B28-A24F-F16DB8605023}" type="presParOf" srcId="{197ABE84-5B79-4247-9148-2CBC7A9170E8}" destId="{BA042973-6557-4D10-8FF5-DA93623A0D8E}" srcOrd="1" destOrd="0" presId="urn:microsoft.com/office/officeart/2008/layout/LinedList"/>
    <dgm:cxn modelId="{C2FE7574-6AF3-416B-893E-9B5D0565F7B3}" type="presParOf" srcId="{38640C9B-1CFF-4159-A356-F976DFC15122}" destId="{2F78ED76-C55C-4FAD-A0BC-9B0E38E32384}" srcOrd="6" destOrd="0" presId="urn:microsoft.com/office/officeart/2008/layout/LinedList"/>
    <dgm:cxn modelId="{86F08796-F9A3-4BC8-98B3-091222666AD2}" type="presParOf" srcId="{38640C9B-1CFF-4159-A356-F976DFC15122}" destId="{37152BED-8D7D-4DE0-B187-A86EA8ABA06B}" srcOrd="7" destOrd="0" presId="urn:microsoft.com/office/officeart/2008/layout/LinedList"/>
    <dgm:cxn modelId="{A4E34DA8-D799-4C6C-993D-F1D5A73CE2E1}" type="presParOf" srcId="{37152BED-8D7D-4DE0-B187-A86EA8ABA06B}" destId="{19F6FB95-717E-4906-B2A6-61655AC21B15}" srcOrd="0" destOrd="0" presId="urn:microsoft.com/office/officeart/2008/layout/LinedList"/>
    <dgm:cxn modelId="{23396A29-648A-4745-8128-D21543556808}" type="presParOf" srcId="{37152BED-8D7D-4DE0-B187-A86EA8ABA06B}" destId="{10D7EEC4-BB66-403B-BD23-4937C0C28FF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22242F5-968A-4696-8DAB-E759F8BF4830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A2C251B-82E4-4A0A-88F8-6781930C7BEE}">
      <dgm:prSet/>
      <dgm:spPr/>
      <dgm:t>
        <a:bodyPr/>
        <a:lstStyle/>
        <a:p>
          <a:r>
            <a:rPr lang="es-ES"/>
            <a:t>Exámenes teóricos</a:t>
          </a:r>
          <a:endParaRPr lang="en-US"/>
        </a:p>
      </dgm:t>
    </dgm:pt>
    <dgm:pt modelId="{297ED31F-7704-4CDC-A794-16B5154C7ABB}" type="parTrans" cxnId="{7E1F2588-D7B3-424C-A2B5-49833168421A}">
      <dgm:prSet/>
      <dgm:spPr/>
      <dgm:t>
        <a:bodyPr/>
        <a:lstStyle/>
        <a:p>
          <a:endParaRPr lang="en-US"/>
        </a:p>
      </dgm:t>
    </dgm:pt>
    <dgm:pt modelId="{CEDB57A6-C7E2-4027-8C55-7BBBA01FBB0C}" type="sibTrans" cxnId="{7E1F2588-D7B3-424C-A2B5-49833168421A}">
      <dgm:prSet/>
      <dgm:spPr/>
      <dgm:t>
        <a:bodyPr/>
        <a:lstStyle/>
        <a:p>
          <a:endParaRPr lang="en-US"/>
        </a:p>
      </dgm:t>
    </dgm:pt>
    <dgm:pt modelId="{19D2943F-E906-42CD-B95A-7A8182D00992}">
      <dgm:prSet/>
      <dgm:spPr/>
      <dgm:t>
        <a:bodyPr/>
        <a:lstStyle/>
        <a:p>
          <a:r>
            <a:rPr lang="es-ES"/>
            <a:t>Exámenes prácticos</a:t>
          </a:r>
          <a:endParaRPr lang="en-US"/>
        </a:p>
      </dgm:t>
    </dgm:pt>
    <dgm:pt modelId="{C106F43C-77C3-4563-ADA0-89BA0E60CED6}" type="parTrans" cxnId="{C5833711-D524-4ECD-985F-716B969669FB}">
      <dgm:prSet/>
      <dgm:spPr/>
      <dgm:t>
        <a:bodyPr/>
        <a:lstStyle/>
        <a:p>
          <a:endParaRPr lang="en-US"/>
        </a:p>
      </dgm:t>
    </dgm:pt>
    <dgm:pt modelId="{0ABB3592-7CA0-4058-B684-9DC5BF288A4E}" type="sibTrans" cxnId="{C5833711-D524-4ECD-985F-716B969669FB}">
      <dgm:prSet/>
      <dgm:spPr/>
      <dgm:t>
        <a:bodyPr/>
        <a:lstStyle/>
        <a:p>
          <a:endParaRPr lang="en-US"/>
        </a:p>
      </dgm:t>
    </dgm:pt>
    <dgm:pt modelId="{75B987EE-56C5-435A-9DFE-80F0CF3A3EB8}">
      <dgm:prSet/>
      <dgm:spPr/>
      <dgm:t>
        <a:bodyPr/>
        <a:lstStyle/>
        <a:p>
          <a:r>
            <a:rPr lang="es-ES"/>
            <a:t>Entregables de proyectos</a:t>
          </a:r>
          <a:endParaRPr lang="en-US"/>
        </a:p>
      </dgm:t>
    </dgm:pt>
    <dgm:pt modelId="{7B84516A-52BC-413D-B191-2ECDB893EAA3}" type="parTrans" cxnId="{4D84A854-B6EC-41B2-A33A-3A9460D40F46}">
      <dgm:prSet/>
      <dgm:spPr/>
      <dgm:t>
        <a:bodyPr/>
        <a:lstStyle/>
        <a:p>
          <a:endParaRPr lang="en-US"/>
        </a:p>
      </dgm:t>
    </dgm:pt>
    <dgm:pt modelId="{B69D7213-3877-4675-949D-9518477E99E9}" type="sibTrans" cxnId="{4D84A854-B6EC-41B2-A33A-3A9460D40F46}">
      <dgm:prSet/>
      <dgm:spPr/>
      <dgm:t>
        <a:bodyPr/>
        <a:lstStyle/>
        <a:p>
          <a:endParaRPr lang="en-US"/>
        </a:p>
      </dgm:t>
    </dgm:pt>
    <dgm:pt modelId="{5543FA67-1323-4F25-B35B-718A5E3929EF}">
      <dgm:prSet/>
      <dgm:spPr/>
      <dgm:t>
        <a:bodyPr/>
        <a:lstStyle/>
        <a:p>
          <a:r>
            <a:rPr lang="es-CO"/>
            <a:t>Talleres en clase</a:t>
          </a:r>
          <a:endParaRPr lang="en-US"/>
        </a:p>
      </dgm:t>
    </dgm:pt>
    <dgm:pt modelId="{4B977C7F-2986-4FC4-9988-BB1577C9A8F8}" type="parTrans" cxnId="{1DA344D1-D0A8-4940-8545-E71043FA3BC2}">
      <dgm:prSet/>
      <dgm:spPr/>
      <dgm:t>
        <a:bodyPr/>
        <a:lstStyle/>
        <a:p>
          <a:endParaRPr lang="en-US"/>
        </a:p>
      </dgm:t>
    </dgm:pt>
    <dgm:pt modelId="{8895A7DB-A8EF-4D1F-9AC3-6C054D1A4624}" type="sibTrans" cxnId="{1DA344D1-D0A8-4940-8545-E71043FA3BC2}">
      <dgm:prSet/>
      <dgm:spPr/>
      <dgm:t>
        <a:bodyPr/>
        <a:lstStyle/>
        <a:p>
          <a:endParaRPr lang="en-US"/>
        </a:p>
      </dgm:t>
    </dgm:pt>
    <dgm:pt modelId="{E9B1CEF7-BA3E-4862-80EE-A6C31B1E4A13}" type="pres">
      <dgm:prSet presAssocID="{122242F5-968A-4696-8DAB-E759F8BF4830}" presName="vert0" presStyleCnt="0">
        <dgm:presLayoutVars>
          <dgm:dir/>
          <dgm:animOne val="branch"/>
          <dgm:animLvl val="lvl"/>
        </dgm:presLayoutVars>
      </dgm:prSet>
      <dgm:spPr/>
    </dgm:pt>
    <dgm:pt modelId="{88BF9845-3750-4D12-8952-9457E91E32C7}" type="pres">
      <dgm:prSet presAssocID="{AA2C251B-82E4-4A0A-88F8-6781930C7BEE}" presName="thickLine" presStyleLbl="alignNode1" presStyleIdx="0" presStyleCnt="4"/>
      <dgm:spPr/>
    </dgm:pt>
    <dgm:pt modelId="{3EEB11F3-90F6-4327-A7F1-5A08B8886272}" type="pres">
      <dgm:prSet presAssocID="{AA2C251B-82E4-4A0A-88F8-6781930C7BEE}" presName="horz1" presStyleCnt="0"/>
      <dgm:spPr/>
    </dgm:pt>
    <dgm:pt modelId="{FA974F5C-A7EC-4169-B371-4F44CF0F5BA3}" type="pres">
      <dgm:prSet presAssocID="{AA2C251B-82E4-4A0A-88F8-6781930C7BEE}" presName="tx1" presStyleLbl="revTx" presStyleIdx="0" presStyleCnt="4"/>
      <dgm:spPr/>
    </dgm:pt>
    <dgm:pt modelId="{1062AFC3-CD0A-44C9-AE75-7D64B9D0F4B1}" type="pres">
      <dgm:prSet presAssocID="{AA2C251B-82E4-4A0A-88F8-6781930C7BEE}" presName="vert1" presStyleCnt="0"/>
      <dgm:spPr/>
    </dgm:pt>
    <dgm:pt modelId="{3692F1C4-8B3C-4B7B-A70E-3752A7ACC181}" type="pres">
      <dgm:prSet presAssocID="{19D2943F-E906-42CD-B95A-7A8182D00992}" presName="thickLine" presStyleLbl="alignNode1" presStyleIdx="1" presStyleCnt="4"/>
      <dgm:spPr/>
    </dgm:pt>
    <dgm:pt modelId="{EDAE46A9-F9F0-4F19-9300-34B5033EF132}" type="pres">
      <dgm:prSet presAssocID="{19D2943F-E906-42CD-B95A-7A8182D00992}" presName="horz1" presStyleCnt="0"/>
      <dgm:spPr/>
    </dgm:pt>
    <dgm:pt modelId="{25EC2E18-81DF-489D-BF60-B4B12F66643C}" type="pres">
      <dgm:prSet presAssocID="{19D2943F-E906-42CD-B95A-7A8182D00992}" presName="tx1" presStyleLbl="revTx" presStyleIdx="1" presStyleCnt="4"/>
      <dgm:spPr/>
    </dgm:pt>
    <dgm:pt modelId="{83C6CCB3-25E4-4DEB-949D-D8A903935A45}" type="pres">
      <dgm:prSet presAssocID="{19D2943F-E906-42CD-B95A-7A8182D00992}" presName="vert1" presStyleCnt="0"/>
      <dgm:spPr/>
    </dgm:pt>
    <dgm:pt modelId="{B56A0CA7-9388-4D3E-9FDC-466C5A638548}" type="pres">
      <dgm:prSet presAssocID="{75B987EE-56C5-435A-9DFE-80F0CF3A3EB8}" presName="thickLine" presStyleLbl="alignNode1" presStyleIdx="2" presStyleCnt="4"/>
      <dgm:spPr/>
    </dgm:pt>
    <dgm:pt modelId="{95EBDE50-B3F0-4CA2-BF9E-32971892BE45}" type="pres">
      <dgm:prSet presAssocID="{75B987EE-56C5-435A-9DFE-80F0CF3A3EB8}" presName="horz1" presStyleCnt="0"/>
      <dgm:spPr/>
    </dgm:pt>
    <dgm:pt modelId="{3FF84494-1826-42C8-8704-D54ED25B6876}" type="pres">
      <dgm:prSet presAssocID="{75B987EE-56C5-435A-9DFE-80F0CF3A3EB8}" presName="tx1" presStyleLbl="revTx" presStyleIdx="2" presStyleCnt="4"/>
      <dgm:spPr/>
    </dgm:pt>
    <dgm:pt modelId="{81A8B815-4FF5-4E4F-8554-CB446291A135}" type="pres">
      <dgm:prSet presAssocID="{75B987EE-56C5-435A-9DFE-80F0CF3A3EB8}" presName="vert1" presStyleCnt="0"/>
      <dgm:spPr/>
    </dgm:pt>
    <dgm:pt modelId="{C58CFB47-4024-4721-9461-973D833FB643}" type="pres">
      <dgm:prSet presAssocID="{5543FA67-1323-4F25-B35B-718A5E3929EF}" presName="thickLine" presStyleLbl="alignNode1" presStyleIdx="3" presStyleCnt="4"/>
      <dgm:spPr/>
    </dgm:pt>
    <dgm:pt modelId="{BFE83CF1-47F9-4BC6-8236-E6EFC59B52EA}" type="pres">
      <dgm:prSet presAssocID="{5543FA67-1323-4F25-B35B-718A5E3929EF}" presName="horz1" presStyleCnt="0"/>
      <dgm:spPr/>
    </dgm:pt>
    <dgm:pt modelId="{AF80F700-9ECB-4F4F-81A4-5E36D0F4E4C9}" type="pres">
      <dgm:prSet presAssocID="{5543FA67-1323-4F25-B35B-718A5E3929EF}" presName="tx1" presStyleLbl="revTx" presStyleIdx="3" presStyleCnt="4"/>
      <dgm:spPr/>
    </dgm:pt>
    <dgm:pt modelId="{8DDBBC78-D148-4086-87CA-AA12F3232030}" type="pres">
      <dgm:prSet presAssocID="{5543FA67-1323-4F25-B35B-718A5E3929EF}" presName="vert1" presStyleCnt="0"/>
      <dgm:spPr/>
    </dgm:pt>
  </dgm:ptLst>
  <dgm:cxnLst>
    <dgm:cxn modelId="{C5833711-D524-4ECD-985F-716B969669FB}" srcId="{122242F5-968A-4696-8DAB-E759F8BF4830}" destId="{19D2943F-E906-42CD-B95A-7A8182D00992}" srcOrd="1" destOrd="0" parTransId="{C106F43C-77C3-4563-ADA0-89BA0E60CED6}" sibTransId="{0ABB3592-7CA0-4058-B684-9DC5BF288A4E}"/>
    <dgm:cxn modelId="{2141D144-65CB-4FA0-8A55-74EFE4131564}" type="presOf" srcId="{5543FA67-1323-4F25-B35B-718A5E3929EF}" destId="{AF80F700-9ECB-4F4F-81A4-5E36D0F4E4C9}" srcOrd="0" destOrd="0" presId="urn:microsoft.com/office/officeart/2008/layout/LinedList"/>
    <dgm:cxn modelId="{8019EB6D-656C-49C9-9FAC-1DEB322C4BB9}" type="presOf" srcId="{AA2C251B-82E4-4A0A-88F8-6781930C7BEE}" destId="{FA974F5C-A7EC-4169-B371-4F44CF0F5BA3}" srcOrd="0" destOrd="0" presId="urn:microsoft.com/office/officeart/2008/layout/LinedList"/>
    <dgm:cxn modelId="{3C7F2850-822C-428C-8A37-EBFD1E868AEC}" type="presOf" srcId="{122242F5-968A-4696-8DAB-E759F8BF4830}" destId="{E9B1CEF7-BA3E-4862-80EE-A6C31B1E4A13}" srcOrd="0" destOrd="0" presId="urn:microsoft.com/office/officeart/2008/layout/LinedList"/>
    <dgm:cxn modelId="{4D84A854-B6EC-41B2-A33A-3A9460D40F46}" srcId="{122242F5-968A-4696-8DAB-E759F8BF4830}" destId="{75B987EE-56C5-435A-9DFE-80F0CF3A3EB8}" srcOrd="2" destOrd="0" parTransId="{7B84516A-52BC-413D-B191-2ECDB893EAA3}" sibTransId="{B69D7213-3877-4675-949D-9518477E99E9}"/>
    <dgm:cxn modelId="{7E1F2588-D7B3-424C-A2B5-49833168421A}" srcId="{122242F5-968A-4696-8DAB-E759F8BF4830}" destId="{AA2C251B-82E4-4A0A-88F8-6781930C7BEE}" srcOrd="0" destOrd="0" parTransId="{297ED31F-7704-4CDC-A794-16B5154C7ABB}" sibTransId="{CEDB57A6-C7E2-4027-8C55-7BBBA01FBB0C}"/>
    <dgm:cxn modelId="{B2DF39A7-DFD3-4B3A-84E5-16D6FDC4D4FC}" type="presOf" srcId="{19D2943F-E906-42CD-B95A-7A8182D00992}" destId="{25EC2E18-81DF-489D-BF60-B4B12F66643C}" srcOrd="0" destOrd="0" presId="urn:microsoft.com/office/officeart/2008/layout/LinedList"/>
    <dgm:cxn modelId="{1DA344D1-D0A8-4940-8545-E71043FA3BC2}" srcId="{122242F5-968A-4696-8DAB-E759F8BF4830}" destId="{5543FA67-1323-4F25-B35B-718A5E3929EF}" srcOrd="3" destOrd="0" parTransId="{4B977C7F-2986-4FC4-9988-BB1577C9A8F8}" sibTransId="{8895A7DB-A8EF-4D1F-9AC3-6C054D1A4624}"/>
    <dgm:cxn modelId="{7D4C4DF0-9CEE-4ADC-ACFA-E257EA48BB63}" type="presOf" srcId="{75B987EE-56C5-435A-9DFE-80F0CF3A3EB8}" destId="{3FF84494-1826-42C8-8704-D54ED25B6876}" srcOrd="0" destOrd="0" presId="urn:microsoft.com/office/officeart/2008/layout/LinedList"/>
    <dgm:cxn modelId="{B35886A3-75C1-41E8-8DFE-4B7D53FBF261}" type="presParOf" srcId="{E9B1CEF7-BA3E-4862-80EE-A6C31B1E4A13}" destId="{88BF9845-3750-4D12-8952-9457E91E32C7}" srcOrd="0" destOrd="0" presId="urn:microsoft.com/office/officeart/2008/layout/LinedList"/>
    <dgm:cxn modelId="{742C3521-9687-479E-BB42-2281DBFFAD67}" type="presParOf" srcId="{E9B1CEF7-BA3E-4862-80EE-A6C31B1E4A13}" destId="{3EEB11F3-90F6-4327-A7F1-5A08B8886272}" srcOrd="1" destOrd="0" presId="urn:microsoft.com/office/officeart/2008/layout/LinedList"/>
    <dgm:cxn modelId="{AEBF1EBC-78E1-4816-B984-1911E94AB180}" type="presParOf" srcId="{3EEB11F3-90F6-4327-A7F1-5A08B8886272}" destId="{FA974F5C-A7EC-4169-B371-4F44CF0F5BA3}" srcOrd="0" destOrd="0" presId="urn:microsoft.com/office/officeart/2008/layout/LinedList"/>
    <dgm:cxn modelId="{A99DC392-59DA-4A36-94E3-61320BFD36EA}" type="presParOf" srcId="{3EEB11F3-90F6-4327-A7F1-5A08B8886272}" destId="{1062AFC3-CD0A-44C9-AE75-7D64B9D0F4B1}" srcOrd="1" destOrd="0" presId="urn:microsoft.com/office/officeart/2008/layout/LinedList"/>
    <dgm:cxn modelId="{98EBFC41-CD0F-485D-AB57-4C00CA7F95CA}" type="presParOf" srcId="{E9B1CEF7-BA3E-4862-80EE-A6C31B1E4A13}" destId="{3692F1C4-8B3C-4B7B-A70E-3752A7ACC181}" srcOrd="2" destOrd="0" presId="urn:microsoft.com/office/officeart/2008/layout/LinedList"/>
    <dgm:cxn modelId="{A678720B-C370-4F09-990B-28AAAA8C1916}" type="presParOf" srcId="{E9B1CEF7-BA3E-4862-80EE-A6C31B1E4A13}" destId="{EDAE46A9-F9F0-4F19-9300-34B5033EF132}" srcOrd="3" destOrd="0" presId="urn:microsoft.com/office/officeart/2008/layout/LinedList"/>
    <dgm:cxn modelId="{D1673CEC-10AC-43F3-BB8E-4BFCB2845208}" type="presParOf" srcId="{EDAE46A9-F9F0-4F19-9300-34B5033EF132}" destId="{25EC2E18-81DF-489D-BF60-B4B12F66643C}" srcOrd="0" destOrd="0" presId="urn:microsoft.com/office/officeart/2008/layout/LinedList"/>
    <dgm:cxn modelId="{5EB64313-D5A2-4B82-95C7-DC4B9E9CD29A}" type="presParOf" srcId="{EDAE46A9-F9F0-4F19-9300-34B5033EF132}" destId="{83C6CCB3-25E4-4DEB-949D-D8A903935A45}" srcOrd="1" destOrd="0" presId="urn:microsoft.com/office/officeart/2008/layout/LinedList"/>
    <dgm:cxn modelId="{92C4BB8D-7BD0-49C8-A28B-9B6B8AEF04C2}" type="presParOf" srcId="{E9B1CEF7-BA3E-4862-80EE-A6C31B1E4A13}" destId="{B56A0CA7-9388-4D3E-9FDC-466C5A638548}" srcOrd="4" destOrd="0" presId="urn:microsoft.com/office/officeart/2008/layout/LinedList"/>
    <dgm:cxn modelId="{0F0F1110-4CD4-4A5A-BFBC-7AFD54A9CF04}" type="presParOf" srcId="{E9B1CEF7-BA3E-4862-80EE-A6C31B1E4A13}" destId="{95EBDE50-B3F0-4CA2-BF9E-32971892BE45}" srcOrd="5" destOrd="0" presId="urn:microsoft.com/office/officeart/2008/layout/LinedList"/>
    <dgm:cxn modelId="{C2571ED0-6FD8-404D-BE63-7076BE245D2D}" type="presParOf" srcId="{95EBDE50-B3F0-4CA2-BF9E-32971892BE45}" destId="{3FF84494-1826-42C8-8704-D54ED25B6876}" srcOrd="0" destOrd="0" presId="urn:microsoft.com/office/officeart/2008/layout/LinedList"/>
    <dgm:cxn modelId="{93F8862B-0013-42FC-824D-3CC9AED6DE8E}" type="presParOf" srcId="{95EBDE50-B3F0-4CA2-BF9E-32971892BE45}" destId="{81A8B815-4FF5-4E4F-8554-CB446291A135}" srcOrd="1" destOrd="0" presId="urn:microsoft.com/office/officeart/2008/layout/LinedList"/>
    <dgm:cxn modelId="{83D2B7DA-B702-4B50-A50C-D814A05922F9}" type="presParOf" srcId="{E9B1CEF7-BA3E-4862-80EE-A6C31B1E4A13}" destId="{C58CFB47-4024-4721-9461-973D833FB643}" srcOrd="6" destOrd="0" presId="urn:microsoft.com/office/officeart/2008/layout/LinedList"/>
    <dgm:cxn modelId="{951D373C-5FA2-40F4-90BE-289B0185F300}" type="presParOf" srcId="{E9B1CEF7-BA3E-4862-80EE-A6C31B1E4A13}" destId="{BFE83CF1-47F9-4BC6-8236-E6EFC59B52EA}" srcOrd="7" destOrd="0" presId="urn:microsoft.com/office/officeart/2008/layout/LinedList"/>
    <dgm:cxn modelId="{4B2A13B5-58ED-4CFC-BEF2-E708E6F3B150}" type="presParOf" srcId="{BFE83CF1-47F9-4BC6-8236-E6EFC59B52EA}" destId="{AF80F700-9ECB-4F4F-81A4-5E36D0F4E4C9}" srcOrd="0" destOrd="0" presId="urn:microsoft.com/office/officeart/2008/layout/LinedList"/>
    <dgm:cxn modelId="{BDCAD74C-2C1E-465B-9B71-B2E6BAF984DC}" type="presParOf" srcId="{BFE83CF1-47F9-4BC6-8236-E6EFC59B52EA}" destId="{8DDBBC78-D148-4086-87CA-AA12F323203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DEF8BE3-DD36-4B52-A9AE-723D9C32CF3F}" type="doc">
      <dgm:prSet loTypeId="urn:microsoft.com/office/officeart/2005/8/layout/vList2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EE599A3-C01E-4392-A73A-59D69F290CFC}">
      <dgm:prSet/>
      <dgm:spPr/>
      <dgm:t>
        <a:bodyPr/>
        <a:lstStyle/>
        <a:p>
          <a:r>
            <a:rPr lang="es-ES"/>
            <a:t>Lunes 10 a 12</a:t>
          </a:r>
          <a:endParaRPr lang="en-US"/>
        </a:p>
      </dgm:t>
    </dgm:pt>
    <dgm:pt modelId="{0644A949-EC30-48A9-8F5E-10FA679659BF}" type="parTrans" cxnId="{4B74DF16-9F75-4AE3-886B-9D23056036AA}">
      <dgm:prSet/>
      <dgm:spPr/>
      <dgm:t>
        <a:bodyPr/>
        <a:lstStyle/>
        <a:p>
          <a:endParaRPr lang="en-US"/>
        </a:p>
      </dgm:t>
    </dgm:pt>
    <dgm:pt modelId="{B7322315-DDA9-43A9-A8BE-99B18F3ADF12}" type="sibTrans" cxnId="{4B74DF16-9F75-4AE3-886B-9D23056036AA}">
      <dgm:prSet/>
      <dgm:spPr/>
      <dgm:t>
        <a:bodyPr/>
        <a:lstStyle/>
        <a:p>
          <a:endParaRPr lang="en-US"/>
        </a:p>
      </dgm:t>
    </dgm:pt>
    <dgm:pt modelId="{3E932C52-63B0-40C2-9746-6D67DC250C1D}">
      <dgm:prSet/>
      <dgm:spPr/>
      <dgm:t>
        <a:bodyPr/>
        <a:lstStyle/>
        <a:p>
          <a:r>
            <a:rPr lang="es-ES" dirty="0"/>
            <a:t>Martes 10 a 12</a:t>
          </a:r>
          <a:endParaRPr lang="en-US" dirty="0"/>
        </a:p>
      </dgm:t>
    </dgm:pt>
    <dgm:pt modelId="{378F5757-27E3-4A23-BAAA-97C678B663CA}" type="parTrans" cxnId="{5A0F43C5-BFD9-4423-AC62-9CDA3B4E2DB8}">
      <dgm:prSet/>
      <dgm:spPr/>
      <dgm:t>
        <a:bodyPr/>
        <a:lstStyle/>
        <a:p>
          <a:endParaRPr lang="en-US"/>
        </a:p>
      </dgm:t>
    </dgm:pt>
    <dgm:pt modelId="{08F83B36-D319-4B3C-8F71-3302D456528A}" type="sibTrans" cxnId="{5A0F43C5-BFD9-4423-AC62-9CDA3B4E2DB8}">
      <dgm:prSet/>
      <dgm:spPr/>
      <dgm:t>
        <a:bodyPr/>
        <a:lstStyle/>
        <a:p>
          <a:endParaRPr lang="en-US"/>
        </a:p>
      </dgm:t>
    </dgm:pt>
    <dgm:pt modelId="{5D8AFCDE-EFBC-4CE7-AAFC-DA53745B574B}">
      <dgm:prSet/>
      <dgm:spPr/>
      <dgm:t>
        <a:bodyPr/>
        <a:lstStyle/>
        <a:p>
          <a:r>
            <a:rPr lang="en-US"/>
            <a:t>Se deben avisar con 1 dia de anticipación para buscar salon</a:t>
          </a:r>
          <a:endParaRPr lang="en-US" dirty="0"/>
        </a:p>
      </dgm:t>
    </dgm:pt>
    <dgm:pt modelId="{4E698FD3-4DD5-4AA8-8C1F-C50BCF0AF48F}" type="parTrans" cxnId="{76FE3B00-D238-468A-A09A-E4032503510E}">
      <dgm:prSet/>
      <dgm:spPr/>
    </dgm:pt>
    <dgm:pt modelId="{1B32D441-D3A5-431D-9F8D-67B66A36B052}" type="sibTrans" cxnId="{76FE3B00-D238-468A-A09A-E4032503510E}">
      <dgm:prSet/>
      <dgm:spPr/>
    </dgm:pt>
    <dgm:pt modelId="{9256AB73-0E9D-4131-A819-EEAC10D4FCC8}" type="pres">
      <dgm:prSet presAssocID="{FDEF8BE3-DD36-4B52-A9AE-723D9C32CF3F}" presName="linear" presStyleCnt="0">
        <dgm:presLayoutVars>
          <dgm:animLvl val="lvl"/>
          <dgm:resizeHandles val="exact"/>
        </dgm:presLayoutVars>
      </dgm:prSet>
      <dgm:spPr/>
    </dgm:pt>
    <dgm:pt modelId="{6F180C70-BC0D-4BF2-A78B-09AE628C3D17}" type="pres">
      <dgm:prSet presAssocID="{3EE599A3-C01E-4392-A73A-59D69F290CF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D73E5C0-DBE9-47AC-8FDF-4A004C2BDCD5}" type="pres">
      <dgm:prSet presAssocID="{B7322315-DDA9-43A9-A8BE-99B18F3ADF12}" presName="spacer" presStyleCnt="0"/>
      <dgm:spPr/>
    </dgm:pt>
    <dgm:pt modelId="{1935DE85-73FB-4622-A59D-01D58D31B168}" type="pres">
      <dgm:prSet presAssocID="{3E932C52-63B0-40C2-9746-6D67DC250C1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A6FF466-0FAB-4D7D-BDB6-6E3D3B71B70F}" type="pres">
      <dgm:prSet presAssocID="{08F83B36-D319-4B3C-8F71-3302D456528A}" presName="spacer" presStyleCnt="0"/>
      <dgm:spPr/>
    </dgm:pt>
    <dgm:pt modelId="{FA582336-A33A-4589-B12A-1E8F0B7B3CDB}" type="pres">
      <dgm:prSet presAssocID="{5D8AFCDE-EFBC-4CE7-AAFC-DA53745B574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6FE3B00-D238-468A-A09A-E4032503510E}" srcId="{FDEF8BE3-DD36-4B52-A9AE-723D9C32CF3F}" destId="{5D8AFCDE-EFBC-4CE7-AAFC-DA53745B574B}" srcOrd="2" destOrd="0" parTransId="{4E698FD3-4DD5-4AA8-8C1F-C50BCF0AF48F}" sibTransId="{1B32D441-D3A5-431D-9F8D-67B66A36B052}"/>
    <dgm:cxn modelId="{4B74DF16-9F75-4AE3-886B-9D23056036AA}" srcId="{FDEF8BE3-DD36-4B52-A9AE-723D9C32CF3F}" destId="{3EE599A3-C01E-4392-A73A-59D69F290CFC}" srcOrd="0" destOrd="0" parTransId="{0644A949-EC30-48A9-8F5E-10FA679659BF}" sibTransId="{B7322315-DDA9-43A9-A8BE-99B18F3ADF12}"/>
    <dgm:cxn modelId="{A6B4C43E-11DF-4FB9-B3FE-5DB7D323BDC6}" type="presOf" srcId="{3EE599A3-C01E-4392-A73A-59D69F290CFC}" destId="{6F180C70-BC0D-4BF2-A78B-09AE628C3D17}" srcOrd="0" destOrd="0" presId="urn:microsoft.com/office/officeart/2005/8/layout/vList2"/>
    <dgm:cxn modelId="{62F45C52-1838-43CA-AE04-C199D210E4B9}" type="presOf" srcId="{FDEF8BE3-DD36-4B52-A9AE-723D9C32CF3F}" destId="{9256AB73-0E9D-4131-A819-EEAC10D4FCC8}" srcOrd="0" destOrd="0" presId="urn:microsoft.com/office/officeart/2005/8/layout/vList2"/>
    <dgm:cxn modelId="{5A0F43C5-BFD9-4423-AC62-9CDA3B4E2DB8}" srcId="{FDEF8BE3-DD36-4B52-A9AE-723D9C32CF3F}" destId="{3E932C52-63B0-40C2-9746-6D67DC250C1D}" srcOrd="1" destOrd="0" parTransId="{378F5757-27E3-4A23-BAAA-97C678B663CA}" sibTransId="{08F83B36-D319-4B3C-8F71-3302D456528A}"/>
    <dgm:cxn modelId="{A155B6F8-25E8-45E3-88C8-E7A8ED6C8F27}" type="presOf" srcId="{5D8AFCDE-EFBC-4CE7-AAFC-DA53745B574B}" destId="{FA582336-A33A-4589-B12A-1E8F0B7B3CDB}" srcOrd="0" destOrd="0" presId="urn:microsoft.com/office/officeart/2005/8/layout/vList2"/>
    <dgm:cxn modelId="{243D46F9-0994-4C6C-A587-7F7913A2956E}" type="presOf" srcId="{3E932C52-63B0-40C2-9746-6D67DC250C1D}" destId="{1935DE85-73FB-4622-A59D-01D58D31B168}" srcOrd="0" destOrd="0" presId="urn:microsoft.com/office/officeart/2005/8/layout/vList2"/>
    <dgm:cxn modelId="{103F95EF-E1C3-47FA-8800-13C62519054D}" type="presParOf" srcId="{9256AB73-0E9D-4131-A819-EEAC10D4FCC8}" destId="{6F180C70-BC0D-4BF2-A78B-09AE628C3D17}" srcOrd="0" destOrd="0" presId="urn:microsoft.com/office/officeart/2005/8/layout/vList2"/>
    <dgm:cxn modelId="{E152BC1B-A63A-4744-B728-69063C4AC85E}" type="presParOf" srcId="{9256AB73-0E9D-4131-A819-EEAC10D4FCC8}" destId="{8D73E5C0-DBE9-47AC-8FDF-4A004C2BDCD5}" srcOrd="1" destOrd="0" presId="urn:microsoft.com/office/officeart/2005/8/layout/vList2"/>
    <dgm:cxn modelId="{0D868396-D0A9-4298-84BC-5228227E1B58}" type="presParOf" srcId="{9256AB73-0E9D-4131-A819-EEAC10D4FCC8}" destId="{1935DE85-73FB-4622-A59D-01D58D31B168}" srcOrd="2" destOrd="0" presId="urn:microsoft.com/office/officeart/2005/8/layout/vList2"/>
    <dgm:cxn modelId="{92EA6AE2-5B2C-4156-8383-606067CF3920}" type="presParOf" srcId="{9256AB73-0E9D-4131-A819-EEAC10D4FCC8}" destId="{4A6FF466-0FAB-4D7D-BDB6-6E3D3B71B70F}" srcOrd="3" destOrd="0" presId="urn:microsoft.com/office/officeart/2005/8/layout/vList2"/>
    <dgm:cxn modelId="{9F26AE5D-594B-425A-BDB9-818ED9275926}" type="presParOf" srcId="{9256AB73-0E9D-4131-A819-EEAC10D4FCC8}" destId="{FA582336-A33A-4589-B12A-1E8F0B7B3CD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2E7AE88-64E4-4D9F-A8BB-E8CE31AECB89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2FF88E4C-16BA-435C-B518-EAE88DC006E3}">
      <dgm:prSet/>
      <dgm:spPr/>
      <dgm:t>
        <a:bodyPr/>
        <a:lstStyle/>
        <a:p>
          <a:r>
            <a:rPr lang="es-CO"/>
            <a:t>Pressman, Roger S. Software Engineering :APractitionerś Approach. 7a ed. New York:McGraw Hill, 2010. Print</a:t>
          </a:r>
          <a:endParaRPr lang="en-US"/>
        </a:p>
      </dgm:t>
    </dgm:pt>
    <dgm:pt modelId="{CFB2CB97-DE86-4685-8173-0CAC225C4A6A}" type="parTrans" cxnId="{B1AB48A2-B6A1-447B-A6E4-938F85B50623}">
      <dgm:prSet/>
      <dgm:spPr/>
      <dgm:t>
        <a:bodyPr/>
        <a:lstStyle/>
        <a:p>
          <a:endParaRPr lang="en-US"/>
        </a:p>
      </dgm:t>
    </dgm:pt>
    <dgm:pt modelId="{3315DC76-E73E-49AB-B4D9-A39B9EDD4EEB}" type="sibTrans" cxnId="{B1AB48A2-B6A1-447B-A6E4-938F85B50623}">
      <dgm:prSet/>
      <dgm:spPr/>
      <dgm:t>
        <a:bodyPr/>
        <a:lstStyle/>
        <a:p>
          <a:endParaRPr lang="en-US"/>
        </a:p>
      </dgm:t>
    </dgm:pt>
    <dgm:pt modelId="{39F670B8-4D64-4152-991C-42E58CBD8166}">
      <dgm:prSet/>
      <dgm:spPr/>
      <dgm:t>
        <a:bodyPr/>
        <a:lstStyle/>
        <a:p>
          <a:r>
            <a:rPr lang="es-CO"/>
            <a:t>Sommerville, Ian. Ingeniería de software.Novena edición. México D.F: PearsonEducación, 2011. Print.</a:t>
          </a:r>
          <a:endParaRPr lang="en-US"/>
        </a:p>
      </dgm:t>
    </dgm:pt>
    <dgm:pt modelId="{43A07CC7-D044-4086-B4BC-5A1254658A61}" type="parTrans" cxnId="{C24503FD-9D7C-499E-A554-99DCDF213C88}">
      <dgm:prSet/>
      <dgm:spPr/>
      <dgm:t>
        <a:bodyPr/>
        <a:lstStyle/>
        <a:p>
          <a:endParaRPr lang="en-US"/>
        </a:p>
      </dgm:t>
    </dgm:pt>
    <dgm:pt modelId="{ED8C5A02-A2E6-47DA-B4CE-CB66466749D9}" type="sibTrans" cxnId="{C24503FD-9D7C-499E-A554-99DCDF213C88}">
      <dgm:prSet/>
      <dgm:spPr/>
      <dgm:t>
        <a:bodyPr/>
        <a:lstStyle/>
        <a:p>
          <a:endParaRPr lang="en-US"/>
        </a:p>
      </dgm:t>
    </dgm:pt>
    <dgm:pt modelId="{38729327-F4FD-4CB5-8019-CF11F18E36EC}">
      <dgm:prSet/>
      <dgm:spPr/>
      <dgm:t>
        <a:bodyPr/>
        <a:lstStyle/>
        <a:p>
          <a:r>
            <a:rPr lang="es-CO"/>
            <a:t>Weitzenfeld, Alfredo. Ingeniería de softwareorientada a objetos con UML, Java e</a:t>
          </a:r>
          <a:endParaRPr lang="en-US"/>
        </a:p>
      </dgm:t>
    </dgm:pt>
    <dgm:pt modelId="{154241FB-F220-4BE7-8649-402638C8165D}" type="parTrans" cxnId="{A48ED83A-7B7F-47AC-8DAA-2DFC9ACDD975}">
      <dgm:prSet/>
      <dgm:spPr/>
      <dgm:t>
        <a:bodyPr/>
        <a:lstStyle/>
        <a:p>
          <a:endParaRPr lang="en-US"/>
        </a:p>
      </dgm:t>
    </dgm:pt>
    <dgm:pt modelId="{80B48FE6-FDD5-49A2-B1D9-D44F85E39153}" type="sibTrans" cxnId="{A48ED83A-7B7F-47AC-8DAA-2DFC9ACDD975}">
      <dgm:prSet/>
      <dgm:spPr/>
      <dgm:t>
        <a:bodyPr/>
        <a:lstStyle/>
        <a:p>
          <a:endParaRPr lang="en-US"/>
        </a:p>
      </dgm:t>
    </dgm:pt>
    <dgm:pt modelId="{27BB72D2-304E-4223-914A-4E2736AA0C02}">
      <dgm:prSet/>
      <dgm:spPr/>
      <dgm:t>
        <a:bodyPr/>
        <a:lstStyle/>
        <a:p>
          <a:r>
            <a:rPr lang="es-CO"/>
            <a:t>Gamma, E., Helm, R., Johnson, R., &amp; Vlissides, J. (1993, July). Design patterns: Abstraction and reuse of object-oriented design. In </a:t>
          </a:r>
          <a:r>
            <a:rPr lang="es-CO" i="1"/>
            <a:t>European conference on object-oriented programming</a:t>
          </a:r>
          <a:r>
            <a:rPr lang="es-CO"/>
            <a:t> (pp. 406-431). Berlin, Heidelberg: Springer Berlin Heidelberg.</a:t>
          </a:r>
          <a:endParaRPr lang="en-US"/>
        </a:p>
      </dgm:t>
    </dgm:pt>
    <dgm:pt modelId="{D6EEDAA5-3258-4611-AC38-DE9039B0832C}" type="parTrans" cxnId="{48FE42C2-671C-4310-B5EB-0CC5FAB5BD94}">
      <dgm:prSet/>
      <dgm:spPr/>
      <dgm:t>
        <a:bodyPr/>
        <a:lstStyle/>
        <a:p>
          <a:endParaRPr lang="en-US"/>
        </a:p>
      </dgm:t>
    </dgm:pt>
    <dgm:pt modelId="{C50C8DE5-A7BD-48B9-BD4E-0056EEED1429}" type="sibTrans" cxnId="{48FE42C2-671C-4310-B5EB-0CC5FAB5BD94}">
      <dgm:prSet/>
      <dgm:spPr/>
      <dgm:t>
        <a:bodyPr/>
        <a:lstStyle/>
        <a:p>
          <a:endParaRPr lang="en-US"/>
        </a:p>
      </dgm:t>
    </dgm:pt>
    <dgm:pt modelId="{D55BCAE1-9C3A-4ACB-B87D-FB0A30797798}" type="pres">
      <dgm:prSet presAssocID="{12E7AE88-64E4-4D9F-A8BB-E8CE31AECB89}" presName="vert0" presStyleCnt="0">
        <dgm:presLayoutVars>
          <dgm:dir/>
          <dgm:animOne val="branch"/>
          <dgm:animLvl val="lvl"/>
        </dgm:presLayoutVars>
      </dgm:prSet>
      <dgm:spPr/>
    </dgm:pt>
    <dgm:pt modelId="{C8BFFFAC-DCC2-4B99-86C3-B1D8821C8218}" type="pres">
      <dgm:prSet presAssocID="{2FF88E4C-16BA-435C-B518-EAE88DC006E3}" presName="thickLine" presStyleLbl="alignNode1" presStyleIdx="0" presStyleCnt="4"/>
      <dgm:spPr/>
    </dgm:pt>
    <dgm:pt modelId="{894925C8-F829-43FB-A703-64B528099B95}" type="pres">
      <dgm:prSet presAssocID="{2FF88E4C-16BA-435C-B518-EAE88DC006E3}" presName="horz1" presStyleCnt="0"/>
      <dgm:spPr/>
    </dgm:pt>
    <dgm:pt modelId="{72C3C162-FCF5-4DF8-B3F7-A001995C3476}" type="pres">
      <dgm:prSet presAssocID="{2FF88E4C-16BA-435C-B518-EAE88DC006E3}" presName="tx1" presStyleLbl="revTx" presStyleIdx="0" presStyleCnt="4"/>
      <dgm:spPr/>
    </dgm:pt>
    <dgm:pt modelId="{3536711E-DF2F-4107-B619-C6877FF2168D}" type="pres">
      <dgm:prSet presAssocID="{2FF88E4C-16BA-435C-B518-EAE88DC006E3}" presName="vert1" presStyleCnt="0"/>
      <dgm:spPr/>
    </dgm:pt>
    <dgm:pt modelId="{06884D33-F956-4E3E-BA6E-3606B66CF9C2}" type="pres">
      <dgm:prSet presAssocID="{39F670B8-4D64-4152-991C-42E58CBD8166}" presName="thickLine" presStyleLbl="alignNode1" presStyleIdx="1" presStyleCnt="4"/>
      <dgm:spPr/>
    </dgm:pt>
    <dgm:pt modelId="{C8777137-5203-4989-B882-ED864060CCB3}" type="pres">
      <dgm:prSet presAssocID="{39F670B8-4D64-4152-991C-42E58CBD8166}" presName="horz1" presStyleCnt="0"/>
      <dgm:spPr/>
    </dgm:pt>
    <dgm:pt modelId="{B0F107F6-5A6C-431E-A59C-599C62EFCEE8}" type="pres">
      <dgm:prSet presAssocID="{39F670B8-4D64-4152-991C-42E58CBD8166}" presName="tx1" presStyleLbl="revTx" presStyleIdx="1" presStyleCnt="4"/>
      <dgm:spPr/>
    </dgm:pt>
    <dgm:pt modelId="{3DECCEC6-3EC2-45B4-BC44-58F19BE29954}" type="pres">
      <dgm:prSet presAssocID="{39F670B8-4D64-4152-991C-42E58CBD8166}" presName="vert1" presStyleCnt="0"/>
      <dgm:spPr/>
    </dgm:pt>
    <dgm:pt modelId="{FDAEF336-BA32-4846-B0FF-42AA45BA7AB4}" type="pres">
      <dgm:prSet presAssocID="{38729327-F4FD-4CB5-8019-CF11F18E36EC}" presName="thickLine" presStyleLbl="alignNode1" presStyleIdx="2" presStyleCnt="4"/>
      <dgm:spPr/>
    </dgm:pt>
    <dgm:pt modelId="{EB6DE5D6-9158-419F-AF13-6DB4F0D5A60D}" type="pres">
      <dgm:prSet presAssocID="{38729327-F4FD-4CB5-8019-CF11F18E36EC}" presName="horz1" presStyleCnt="0"/>
      <dgm:spPr/>
    </dgm:pt>
    <dgm:pt modelId="{76A64717-525B-40AF-8752-A1431622B840}" type="pres">
      <dgm:prSet presAssocID="{38729327-F4FD-4CB5-8019-CF11F18E36EC}" presName="tx1" presStyleLbl="revTx" presStyleIdx="2" presStyleCnt="4"/>
      <dgm:spPr/>
    </dgm:pt>
    <dgm:pt modelId="{E5D1B803-AF0B-4520-81B8-DE0364383A41}" type="pres">
      <dgm:prSet presAssocID="{38729327-F4FD-4CB5-8019-CF11F18E36EC}" presName="vert1" presStyleCnt="0"/>
      <dgm:spPr/>
    </dgm:pt>
    <dgm:pt modelId="{AE5CE0BB-DC42-40B8-88F4-2D7FC4C2F472}" type="pres">
      <dgm:prSet presAssocID="{27BB72D2-304E-4223-914A-4E2736AA0C02}" presName="thickLine" presStyleLbl="alignNode1" presStyleIdx="3" presStyleCnt="4"/>
      <dgm:spPr/>
    </dgm:pt>
    <dgm:pt modelId="{31021BCD-0258-4BB9-934D-171B895ADCBB}" type="pres">
      <dgm:prSet presAssocID="{27BB72D2-304E-4223-914A-4E2736AA0C02}" presName="horz1" presStyleCnt="0"/>
      <dgm:spPr/>
    </dgm:pt>
    <dgm:pt modelId="{5D8A14CC-2BAC-410B-92C0-AC0E47AF9A38}" type="pres">
      <dgm:prSet presAssocID="{27BB72D2-304E-4223-914A-4E2736AA0C02}" presName="tx1" presStyleLbl="revTx" presStyleIdx="3" presStyleCnt="4"/>
      <dgm:spPr/>
    </dgm:pt>
    <dgm:pt modelId="{01A350FC-18DD-4D6A-A595-D675A62DA3FE}" type="pres">
      <dgm:prSet presAssocID="{27BB72D2-304E-4223-914A-4E2736AA0C02}" presName="vert1" presStyleCnt="0"/>
      <dgm:spPr/>
    </dgm:pt>
  </dgm:ptLst>
  <dgm:cxnLst>
    <dgm:cxn modelId="{F89EAE00-C500-41A4-9D92-806EDE354731}" type="presOf" srcId="{12E7AE88-64E4-4D9F-A8BB-E8CE31AECB89}" destId="{D55BCAE1-9C3A-4ACB-B87D-FB0A30797798}" srcOrd="0" destOrd="0" presId="urn:microsoft.com/office/officeart/2008/layout/LinedList"/>
    <dgm:cxn modelId="{8F870E1C-D31C-4397-BE47-FBEBCC043E7C}" type="presOf" srcId="{27BB72D2-304E-4223-914A-4E2736AA0C02}" destId="{5D8A14CC-2BAC-410B-92C0-AC0E47AF9A38}" srcOrd="0" destOrd="0" presId="urn:microsoft.com/office/officeart/2008/layout/LinedList"/>
    <dgm:cxn modelId="{310BB235-16BF-40C2-9954-9C5D8429A19F}" type="presOf" srcId="{39F670B8-4D64-4152-991C-42E58CBD8166}" destId="{B0F107F6-5A6C-431E-A59C-599C62EFCEE8}" srcOrd="0" destOrd="0" presId="urn:microsoft.com/office/officeart/2008/layout/LinedList"/>
    <dgm:cxn modelId="{A48ED83A-7B7F-47AC-8DAA-2DFC9ACDD975}" srcId="{12E7AE88-64E4-4D9F-A8BB-E8CE31AECB89}" destId="{38729327-F4FD-4CB5-8019-CF11F18E36EC}" srcOrd="2" destOrd="0" parTransId="{154241FB-F220-4BE7-8649-402638C8165D}" sibTransId="{80B48FE6-FDD5-49A2-B1D9-D44F85E39153}"/>
    <dgm:cxn modelId="{0A54F17C-9E58-44EF-B8F4-5092AFA5999C}" type="presOf" srcId="{2FF88E4C-16BA-435C-B518-EAE88DC006E3}" destId="{72C3C162-FCF5-4DF8-B3F7-A001995C3476}" srcOrd="0" destOrd="0" presId="urn:microsoft.com/office/officeart/2008/layout/LinedList"/>
    <dgm:cxn modelId="{B1AB48A2-B6A1-447B-A6E4-938F85B50623}" srcId="{12E7AE88-64E4-4D9F-A8BB-E8CE31AECB89}" destId="{2FF88E4C-16BA-435C-B518-EAE88DC006E3}" srcOrd="0" destOrd="0" parTransId="{CFB2CB97-DE86-4685-8173-0CAC225C4A6A}" sibTransId="{3315DC76-E73E-49AB-B4D9-A39B9EDD4EEB}"/>
    <dgm:cxn modelId="{ED98E9AD-E0FD-498D-AC87-CA17FFA6FA13}" type="presOf" srcId="{38729327-F4FD-4CB5-8019-CF11F18E36EC}" destId="{76A64717-525B-40AF-8752-A1431622B840}" srcOrd="0" destOrd="0" presId="urn:microsoft.com/office/officeart/2008/layout/LinedList"/>
    <dgm:cxn modelId="{48FE42C2-671C-4310-B5EB-0CC5FAB5BD94}" srcId="{12E7AE88-64E4-4D9F-A8BB-E8CE31AECB89}" destId="{27BB72D2-304E-4223-914A-4E2736AA0C02}" srcOrd="3" destOrd="0" parTransId="{D6EEDAA5-3258-4611-AC38-DE9039B0832C}" sibTransId="{C50C8DE5-A7BD-48B9-BD4E-0056EEED1429}"/>
    <dgm:cxn modelId="{C24503FD-9D7C-499E-A554-99DCDF213C88}" srcId="{12E7AE88-64E4-4D9F-A8BB-E8CE31AECB89}" destId="{39F670B8-4D64-4152-991C-42E58CBD8166}" srcOrd="1" destOrd="0" parTransId="{43A07CC7-D044-4086-B4BC-5A1254658A61}" sibTransId="{ED8C5A02-A2E6-47DA-B4CE-CB66466749D9}"/>
    <dgm:cxn modelId="{D69691EF-E48F-4C2B-BA9A-FB16D3675097}" type="presParOf" srcId="{D55BCAE1-9C3A-4ACB-B87D-FB0A30797798}" destId="{C8BFFFAC-DCC2-4B99-86C3-B1D8821C8218}" srcOrd="0" destOrd="0" presId="urn:microsoft.com/office/officeart/2008/layout/LinedList"/>
    <dgm:cxn modelId="{65B56975-92CB-4D14-BDE6-1D96E2A38DD3}" type="presParOf" srcId="{D55BCAE1-9C3A-4ACB-B87D-FB0A30797798}" destId="{894925C8-F829-43FB-A703-64B528099B95}" srcOrd="1" destOrd="0" presId="urn:microsoft.com/office/officeart/2008/layout/LinedList"/>
    <dgm:cxn modelId="{19FF621D-094F-424A-BB08-D767F8DFA172}" type="presParOf" srcId="{894925C8-F829-43FB-A703-64B528099B95}" destId="{72C3C162-FCF5-4DF8-B3F7-A001995C3476}" srcOrd="0" destOrd="0" presId="urn:microsoft.com/office/officeart/2008/layout/LinedList"/>
    <dgm:cxn modelId="{C711D625-6CB6-4F99-B3D3-B0D5BC4A9224}" type="presParOf" srcId="{894925C8-F829-43FB-A703-64B528099B95}" destId="{3536711E-DF2F-4107-B619-C6877FF2168D}" srcOrd="1" destOrd="0" presId="urn:microsoft.com/office/officeart/2008/layout/LinedList"/>
    <dgm:cxn modelId="{B40EA211-E37C-4B83-91D0-1E2AA4308549}" type="presParOf" srcId="{D55BCAE1-9C3A-4ACB-B87D-FB0A30797798}" destId="{06884D33-F956-4E3E-BA6E-3606B66CF9C2}" srcOrd="2" destOrd="0" presId="urn:microsoft.com/office/officeart/2008/layout/LinedList"/>
    <dgm:cxn modelId="{8F740D00-E5B7-4AAD-B486-37A1A5CA2A4E}" type="presParOf" srcId="{D55BCAE1-9C3A-4ACB-B87D-FB0A30797798}" destId="{C8777137-5203-4989-B882-ED864060CCB3}" srcOrd="3" destOrd="0" presId="urn:microsoft.com/office/officeart/2008/layout/LinedList"/>
    <dgm:cxn modelId="{F5D176AA-08F7-42D1-8BE8-0566F8380835}" type="presParOf" srcId="{C8777137-5203-4989-B882-ED864060CCB3}" destId="{B0F107F6-5A6C-431E-A59C-599C62EFCEE8}" srcOrd="0" destOrd="0" presId="urn:microsoft.com/office/officeart/2008/layout/LinedList"/>
    <dgm:cxn modelId="{489D681A-9EE9-48C2-9CC1-5BA8801037FE}" type="presParOf" srcId="{C8777137-5203-4989-B882-ED864060CCB3}" destId="{3DECCEC6-3EC2-45B4-BC44-58F19BE29954}" srcOrd="1" destOrd="0" presId="urn:microsoft.com/office/officeart/2008/layout/LinedList"/>
    <dgm:cxn modelId="{B61B1B97-3B00-4D8D-8EFB-51D47CF28E27}" type="presParOf" srcId="{D55BCAE1-9C3A-4ACB-B87D-FB0A30797798}" destId="{FDAEF336-BA32-4846-B0FF-42AA45BA7AB4}" srcOrd="4" destOrd="0" presId="urn:microsoft.com/office/officeart/2008/layout/LinedList"/>
    <dgm:cxn modelId="{249169B9-0DFC-4514-9B21-40FF0086DBC2}" type="presParOf" srcId="{D55BCAE1-9C3A-4ACB-B87D-FB0A30797798}" destId="{EB6DE5D6-9158-419F-AF13-6DB4F0D5A60D}" srcOrd="5" destOrd="0" presId="urn:microsoft.com/office/officeart/2008/layout/LinedList"/>
    <dgm:cxn modelId="{ADE6EBC9-CE1C-44B1-A892-5C73CD49321B}" type="presParOf" srcId="{EB6DE5D6-9158-419F-AF13-6DB4F0D5A60D}" destId="{76A64717-525B-40AF-8752-A1431622B840}" srcOrd="0" destOrd="0" presId="urn:microsoft.com/office/officeart/2008/layout/LinedList"/>
    <dgm:cxn modelId="{45713C2E-2E8D-42FA-8C45-36F0D9533691}" type="presParOf" srcId="{EB6DE5D6-9158-419F-AF13-6DB4F0D5A60D}" destId="{E5D1B803-AF0B-4520-81B8-DE0364383A41}" srcOrd="1" destOrd="0" presId="urn:microsoft.com/office/officeart/2008/layout/LinedList"/>
    <dgm:cxn modelId="{82E8DF32-B1C4-4530-B046-5357B5A96C53}" type="presParOf" srcId="{D55BCAE1-9C3A-4ACB-B87D-FB0A30797798}" destId="{AE5CE0BB-DC42-40B8-88F4-2D7FC4C2F472}" srcOrd="6" destOrd="0" presId="urn:microsoft.com/office/officeart/2008/layout/LinedList"/>
    <dgm:cxn modelId="{7325212B-D6F9-4B0B-9EF7-8E03FD277F92}" type="presParOf" srcId="{D55BCAE1-9C3A-4ACB-B87D-FB0A30797798}" destId="{31021BCD-0258-4BB9-934D-171B895ADCBB}" srcOrd="7" destOrd="0" presId="urn:microsoft.com/office/officeart/2008/layout/LinedList"/>
    <dgm:cxn modelId="{E9167F4D-410A-4BD8-ABD3-E3D622CD7F3F}" type="presParOf" srcId="{31021BCD-0258-4BB9-934D-171B895ADCBB}" destId="{5D8A14CC-2BAC-410B-92C0-AC0E47AF9A38}" srcOrd="0" destOrd="0" presId="urn:microsoft.com/office/officeart/2008/layout/LinedList"/>
    <dgm:cxn modelId="{9F44353A-A0A3-4F2C-8836-25947BD1D7C7}" type="presParOf" srcId="{31021BCD-0258-4BB9-934D-171B895ADCBB}" destId="{01A350FC-18DD-4D6A-A595-D675A62DA3F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8F63470-3718-40C4-A410-F1464BD04C13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D84332F0-9906-49F2-BA83-FEBA6D3ADDC9}">
      <dgm:prSet/>
      <dgm:spPr/>
      <dgm:t>
        <a:bodyPr/>
        <a:lstStyle/>
        <a:p>
          <a:r>
            <a:rPr lang="es-CO"/>
            <a:t>Introducción a la Ingeniería de Software</a:t>
          </a:r>
          <a:br>
            <a:rPr lang="es-CO"/>
          </a:br>
          <a:endParaRPr lang="en-US"/>
        </a:p>
      </dgm:t>
    </dgm:pt>
    <dgm:pt modelId="{511B6339-65A5-4380-A701-081CAC133A6A}" type="parTrans" cxnId="{38CA0440-2A17-421B-A6A0-00BFD777A506}">
      <dgm:prSet/>
      <dgm:spPr/>
      <dgm:t>
        <a:bodyPr/>
        <a:lstStyle/>
        <a:p>
          <a:endParaRPr lang="en-US"/>
        </a:p>
      </dgm:t>
    </dgm:pt>
    <dgm:pt modelId="{E1F49C6A-98DA-407C-ABF2-00B1F371549B}" type="sibTrans" cxnId="{38CA0440-2A17-421B-A6A0-00BFD777A506}">
      <dgm:prSet/>
      <dgm:spPr/>
      <dgm:t>
        <a:bodyPr/>
        <a:lstStyle/>
        <a:p>
          <a:endParaRPr lang="en-US"/>
        </a:p>
      </dgm:t>
    </dgm:pt>
    <dgm:pt modelId="{98141AFF-D096-431A-A38F-1B357B13E2B9}">
      <dgm:prSet/>
      <dgm:spPr/>
      <dgm:t>
        <a:bodyPr/>
        <a:lstStyle/>
        <a:p>
          <a:r>
            <a:rPr lang="es-CO"/>
            <a:t>Procesos y modelos de desarrollo</a:t>
          </a:r>
          <a:br>
            <a:rPr lang="es-CO"/>
          </a:br>
          <a:endParaRPr lang="en-US"/>
        </a:p>
      </dgm:t>
    </dgm:pt>
    <dgm:pt modelId="{A4B0C159-B772-4CE6-B883-3FAE2AC492F6}" type="parTrans" cxnId="{8D11F1E0-4409-44C2-BECC-98A55EB87F44}">
      <dgm:prSet/>
      <dgm:spPr/>
      <dgm:t>
        <a:bodyPr/>
        <a:lstStyle/>
        <a:p>
          <a:endParaRPr lang="en-US"/>
        </a:p>
      </dgm:t>
    </dgm:pt>
    <dgm:pt modelId="{0A4158BE-B3A0-4892-B059-471C3FF45AD0}" type="sibTrans" cxnId="{8D11F1E0-4409-44C2-BECC-98A55EB87F44}">
      <dgm:prSet/>
      <dgm:spPr/>
      <dgm:t>
        <a:bodyPr/>
        <a:lstStyle/>
        <a:p>
          <a:endParaRPr lang="en-US"/>
        </a:p>
      </dgm:t>
    </dgm:pt>
    <dgm:pt modelId="{3893EA8B-14EE-4417-B4EE-D37A0CA2855B}">
      <dgm:prSet/>
      <dgm:spPr/>
      <dgm:t>
        <a:bodyPr/>
        <a:lstStyle/>
        <a:p>
          <a:r>
            <a:rPr lang="es-CO"/>
            <a:t>Gestión de requerimientos</a:t>
          </a:r>
          <a:br>
            <a:rPr lang="es-CO"/>
          </a:br>
          <a:endParaRPr lang="en-US"/>
        </a:p>
      </dgm:t>
    </dgm:pt>
    <dgm:pt modelId="{A2B1388A-7F8B-4AEB-AEB3-385D8EA7B1A1}" type="parTrans" cxnId="{67FB1148-BE20-4B48-8117-5522062AF4D8}">
      <dgm:prSet/>
      <dgm:spPr/>
      <dgm:t>
        <a:bodyPr/>
        <a:lstStyle/>
        <a:p>
          <a:endParaRPr lang="en-US"/>
        </a:p>
      </dgm:t>
    </dgm:pt>
    <dgm:pt modelId="{42E57100-D402-428C-87C8-A414B27C2293}" type="sibTrans" cxnId="{67FB1148-BE20-4B48-8117-5522062AF4D8}">
      <dgm:prSet/>
      <dgm:spPr/>
      <dgm:t>
        <a:bodyPr/>
        <a:lstStyle/>
        <a:p>
          <a:endParaRPr lang="en-US"/>
        </a:p>
      </dgm:t>
    </dgm:pt>
    <dgm:pt modelId="{FF33F13B-3288-4550-9D4D-724B55FF1A6A}">
      <dgm:prSet/>
      <dgm:spPr/>
      <dgm:t>
        <a:bodyPr/>
        <a:lstStyle/>
        <a:p>
          <a:r>
            <a:rPr lang="es-CO"/>
            <a:t>Modelado y especificación de software</a:t>
          </a:r>
          <a:br>
            <a:rPr lang="es-CO"/>
          </a:br>
          <a:endParaRPr lang="en-US"/>
        </a:p>
      </dgm:t>
    </dgm:pt>
    <dgm:pt modelId="{DC879911-AED7-4CEA-AE65-5A9FD32878D9}" type="parTrans" cxnId="{E29A33E5-D975-46CE-8512-18DA77268E00}">
      <dgm:prSet/>
      <dgm:spPr/>
      <dgm:t>
        <a:bodyPr/>
        <a:lstStyle/>
        <a:p>
          <a:endParaRPr lang="en-US"/>
        </a:p>
      </dgm:t>
    </dgm:pt>
    <dgm:pt modelId="{1BAD7E9A-9FC7-491A-B9B8-905D1DB8BE70}" type="sibTrans" cxnId="{E29A33E5-D975-46CE-8512-18DA77268E00}">
      <dgm:prSet/>
      <dgm:spPr/>
      <dgm:t>
        <a:bodyPr/>
        <a:lstStyle/>
        <a:p>
          <a:endParaRPr lang="en-US"/>
        </a:p>
      </dgm:t>
    </dgm:pt>
    <dgm:pt modelId="{9DC37393-438C-4C19-95A6-E4DA8A805513}">
      <dgm:prSet/>
      <dgm:spPr/>
      <dgm:t>
        <a:bodyPr/>
        <a:lstStyle/>
        <a:p>
          <a:r>
            <a:rPr lang="es-CO"/>
            <a:t>Diseño de software</a:t>
          </a:r>
          <a:endParaRPr lang="en-US"/>
        </a:p>
      </dgm:t>
    </dgm:pt>
    <dgm:pt modelId="{AA018E2E-CF9D-49E3-9AF1-4EDE42B3EA01}" type="parTrans" cxnId="{6C3666EA-4E84-4FF2-8F01-9F58CE2ACAB8}">
      <dgm:prSet/>
      <dgm:spPr/>
      <dgm:t>
        <a:bodyPr/>
        <a:lstStyle/>
        <a:p>
          <a:endParaRPr lang="en-US"/>
        </a:p>
      </dgm:t>
    </dgm:pt>
    <dgm:pt modelId="{75830ADC-7A1B-4EF7-AAA2-34C7614AC461}" type="sibTrans" cxnId="{6C3666EA-4E84-4FF2-8F01-9F58CE2ACAB8}">
      <dgm:prSet/>
      <dgm:spPr/>
      <dgm:t>
        <a:bodyPr/>
        <a:lstStyle/>
        <a:p>
          <a:endParaRPr lang="en-US"/>
        </a:p>
      </dgm:t>
    </dgm:pt>
    <dgm:pt modelId="{2ED48F35-D729-47D1-AAE7-B24EC46DB711}">
      <dgm:prSet/>
      <dgm:spPr/>
      <dgm:t>
        <a:bodyPr/>
        <a:lstStyle/>
        <a:p>
          <a:r>
            <a:rPr lang="es-CO"/>
            <a:t>Pruebas de software</a:t>
          </a:r>
          <a:br>
            <a:rPr lang="es-CO"/>
          </a:br>
          <a:endParaRPr lang="en-US"/>
        </a:p>
      </dgm:t>
    </dgm:pt>
    <dgm:pt modelId="{E6A50407-DC62-411E-9B90-AC49498CFB53}" type="parTrans" cxnId="{17EBFD00-65EF-46BD-864B-D319D59A40C6}">
      <dgm:prSet/>
      <dgm:spPr/>
      <dgm:t>
        <a:bodyPr/>
        <a:lstStyle/>
        <a:p>
          <a:endParaRPr lang="en-US"/>
        </a:p>
      </dgm:t>
    </dgm:pt>
    <dgm:pt modelId="{C3971B63-448D-4ACD-8C58-7B285715A675}" type="sibTrans" cxnId="{17EBFD00-65EF-46BD-864B-D319D59A40C6}">
      <dgm:prSet/>
      <dgm:spPr/>
      <dgm:t>
        <a:bodyPr/>
        <a:lstStyle/>
        <a:p>
          <a:endParaRPr lang="en-US"/>
        </a:p>
      </dgm:t>
    </dgm:pt>
    <dgm:pt modelId="{CDD0B5F0-B9A8-4325-91F8-3D41AB2F8613}" type="pres">
      <dgm:prSet presAssocID="{B8F63470-3718-40C4-A410-F1464BD04C13}" presName="vert0" presStyleCnt="0">
        <dgm:presLayoutVars>
          <dgm:dir/>
          <dgm:animOne val="branch"/>
          <dgm:animLvl val="lvl"/>
        </dgm:presLayoutVars>
      </dgm:prSet>
      <dgm:spPr/>
    </dgm:pt>
    <dgm:pt modelId="{FD0A6E67-8A34-4438-A0CF-DD364E8F4F65}" type="pres">
      <dgm:prSet presAssocID="{D84332F0-9906-49F2-BA83-FEBA6D3ADDC9}" presName="thickLine" presStyleLbl="alignNode1" presStyleIdx="0" presStyleCnt="6"/>
      <dgm:spPr/>
    </dgm:pt>
    <dgm:pt modelId="{529ABBB8-42D7-4761-AC25-7576894C5E2F}" type="pres">
      <dgm:prSet presAssocID="{D84332F0-9906-49F2-BA83-FEBA6D3ADDC9}" presName="horz1" presStyleCnt="0"/>
      <dgm:spPr/>
    </dgm:pt>
    <dgm:pt modelId="{1DFE1A8A-B750-4CB2-9913-49E2BA2EF0FB}" type="pres">
      <dgm:prSet presAssocID="{D84332F0-9906-49F2-BA83-FEBA6D3ADDC9}" presName="tx1" presStyleLbl="revTx" presStyleIdx="0" presStyleCnt="6"/>
      <dgm:spPr/>
    </dgm:pt>
    <dgm:pt modelId="{F2E7E993-72DB-4EE6-939D-3C0F753EF337}" type="pres">
      <dgm:prSet presAssocID="{D84332F0-9906-49F2-BA83-FEBA6D3ADDC9}" presName="vert1" presStyleCnt="0"/>
      <dgm:spPr/>
    </dgm:pt>
    <dgm:pt modelId="{FBCF259D-DC87-4F80-B615-E281206A4CC6}" type="pres">
      <dgm:prSet presAssocID="{98141AFF-D096-431A-A38F-1B357B13E2B9}" presName="thickLine" presStyleLbl="alignNode1" presStyleIdx="1" presStyleCnt="6"/>
      <dgm:spPr/>
    </dgm:pt>
    <dgm:pt modelId="{6AA5DBAF-FEAA-4FE1-B0B4-617384820A86}" type="pres">
      <dgm:prSet presAssocID="{98141AFF-D096-431A-A38F-1B357B13E2B9}" presName="horz1" presStyleCnt="0"/>
      <dgm:spPr/>
    </dgm:pt>
    <dgm:pt modelId="{67498A35-1FD5-45F6-A07D-922E54823E44}" type="pres">
      <dgm:prSet presAssocID="{98141AFF-D096-431A-A38F-1B357B13E2B9}" presName="tx1" presStyleLbl="revTx" presStyleIdx="1" presStyleCnt="6"/>
      <dgm:spPr/>
    </dgm:pt>
    <dgm:pt modelId="{DC14E984-2599-43C7-864E-F3BB2D4E64CB}" type="pres">
      <dgm:prSet presAssocID="{98141AFF-D096-431A-A38F-1B357B13E2B9}" presName="vert1" presStyleCnt="0"/>
      <dgm:spPr/>
    </dgm:pt>
    <dgm:pt modelId="{1593E370-A209-43D2-BF40-F6ACCE6C4698}" type="pres">
      <dgm:prSet presAssocID="{3893EA8B-14EE-4417-B4EE-D37A0CA2855B}" presName="thickLine" presStyleLbl="alignNode1" presStyleIdx="2" presStyleCnt="6"/>
      <dgm:spPr/>
    </dgm:pt>
    <dgm:pt modelId="{465F9714-D67D-438C-82C4-F5866D5F5FEF}" type="pres">
      <dgm:prSet presAssocID="{3893EA8B-14EE-4417-B4EE-D37A0CA2855B}" presName="horz1" presStyleCnt="0"/>
      <dgm:spPr/>
    </dgm:pt>
    <dgm:pt modelId="{27D364D0-36AB-4093-81A2-C1C7B5759090}" type="pres">
      <dgm:prSet presAssocID="{3893EA8B-14EE-4417-B4EE-D37A0CA2855B}" presName="tx1" presStyleLbl="revTx" presStyleIdx="2" presStyleCnt="6"/>
      <dgm:spPr/>
    </dgm:pt>
    <dgm:pt modelId="{553679BF-FDDE-4BF0-8885-F359A0ED06ED}" type="pres">
      <dgm:prSet presAssocID="{3893EA8B-14EE-4417-B4EE-D37A0CA2855B}" presName="vert1" presStyleCnt="0"/>
      <dgm:spPr/>
    </dgm:pt>
    <dgm:pt modelId="{7A728F3F-495B-499C-B788-68823D2AA89E}" type="pres">
      <dgm:prSet presAssocID="{FF33F13B-3288-4550-9D4D-724B55FF1A6A}" presName="thickLine" presStyleLbl="alignNode1" presStyleIdx="3" presStyleCnt="6"/>
      <dgm:spPr/>
    </dgm:pt>
    <dgm:pt modelId="{513BF2F3-0D8E-4229-828E-DC2C72B120C3}" type="pres">
      <dgm:prSet presAssocID="{FF33F13B-3288-4550-9D4D-724B55FF1A6A}" presName="horz1" presStyleCnt="0"/>
      <dgm:spPr/>
    </dgm:pt>
    <dgm:pt modelId="{72C9FC30-91EA-4F48-B3DE-46C627AEDFFF}" type="pres">
      <dgm:prSet presAssocID="{FF33F13B-3288-4550-9D4D-724B55FF1A6A}" presName="tx1" presStyleLbl="revTx" presStyleIdx="3" presStyleCnt="6"/>
      <dgm:spPr/>
    </dgm:pt>
    <dgm:pt modelId="{94018698-E4F9-45E7-9F27-F44EA71E1ECE}" type="pres">
      <dgm:prSet presAssocID="{FF33F13B-3288-4550-9D4D-724B55FF1A6A}" presName="vert1" presStyleCnt="0"/>
      <dgm:spPr/>
    </dgm:pt>
    <dgm:pt modelId="{E4040E84-66FF-4223-9BC5-BAA50B36AB44}" type="pres">
      <dgm:prSet presAssocID="{9DC37393-438C-4C19-95A6-E4DA8A805513}" presName="thickLine" presStyleLbl="alignNode1" presStyleIdx="4" presStyleCnt="6"/>
      <dgm:spPr/>
    </dgm:pt>
    <dgm:pt modelId="{96AF3680-4AAA-4929-9EE8-D2B1FC18108D}" type="pres">
      <dgm:prSet presAssocID="{9DC37393-438C-4C19-95A6-E4DA8A805513}" presName="horz1" presStyleCnt="0"/>
      <dgm:spPr/>
    </dgm:pt>
    <dgm:pt modelId="{B6AC092B-19E8-473D-A487-E7DCF0C5264D}" type="pres">
      <dgm:prSet presAssocID="{9DC37393-438C-4C19-95A6-E4DA8A805513}" presName="tx1" presStyleLbl="revTx" presStyleIdx="4" presStyleCnt="6"/>
      <dgm:spPr/>
    </dgm:pt>
    <dgm:pt modelId="{E1ED8B30-C9E0-4304-A383-671F2FB935E1}" type="pres">
      <dgm:prSet presAssocID="{9DC37393-438C-4C19-95A6-E4DA8A805513}" presName="vert1" presStyleCnt="0"/>
      <dgm:spPr/>
    </dgm:pt>
    <dgm:pt modelId="{38F7BA8D-39EC-4817-AA74-41510EC928F9}" type="pres">
      <dgm:prSet presAssocID="{2ED48F35-D729-47D1-AAE7-B24EC46DB711}" presName="thickLine" presStyleLbl="alignNode1" presStyleIdx="5" presStyleCnt="6"/>
      <dgm:spPr/>
    </dgm:pt>
    <dgm:pt modelId="{8036DE47-D32B-4596-995E-267127F6631A}" type="pres">
      <dgm:prSet presAssocID="{2ED48F35-D729-47D1-AAE7-B24EC46DB711}" presName="horz1" presStyleCnt="0"/>
      <dgm:spPr/>
    </dgm:pt>
    <dgm:pt modelId="{B2E2CFE7-11B9-4F46-A440-1F23744D1CAC}" type="pres">
      <dgm:prSet presAssocID="{2ED48F35-D729-47D1-AAE7-B24EC46DB711}" presName="tx1" presStyleLbl="revTx" presStyleIdx="5" presStyleCnt="6"/>
      <dgm:spPr/>
    </dgm:pt>
    <dgm:pt modelId="{163EF0B2-D5D9-45AC-88FC-A2DFB1E073BD}" type="pres">
      <dgm:prSet presAssocID="{2ED48F35-D729-47D1-AAE7-B24EC46DB711}" presName="vert1" presStyleCnt="0"/>
      <dgm:spPr/>
    </dgm:pt>
  </dgm:ptLst>
  <dgm:cxnLst>
    <dgm:cxn modelId="{17EBFD00-65EF-46BD-864B-D319D59A40C6}" srcId="{B8F63470-3718-40C4-A410-F1464BD04C13}" destId="{2ED48F35-D729-47D1-AAE7-B24EC46DB711}" srcOrd="5" destOrd="0" parTransId="{E6A50407-DC62-411E-9B90-AC49498CFB53}" sibTransId="{C3971B63-448D-4ACD-8C58-7B285715A675}"/>
    <dgm:cxn modelId="{53BF010C-35DF-4E13-9D46-32D94120EADF}" type="presOf" srcId="{D84332F0-9906-49F2-BA83-FEBA6D3ADDC9}" destId="{1DFE1A8A-B750-4CB2-9913-49E2BA2EF0FB}" srcOrd="0" destOrd="0" presId="urn:microsoft.com/office/officeart/2008/layout/LinedList"/>
    <dgm:cxn modelId="{4C32B10E-7741-446F-ACB9-6545DA5092E2}" type="presOf" srcId="{FF33F13B-3288-4550-9D4D-724B55FF1A6A}" destId="{72C9FC30-91EA-4F48-B3DE-46C627AEDFFF}" srcOrd="0" destOrd="0" presId="urn:microsoft.com/office/officeart/2008/layout/LinedList"/>
    <dgm:cxn modelId="{3B6CDD39-0CDD-47D1-9F43-87024B086F65}" type="presOf" srcId="{9DC37393-438C-4C19-95A6-E4DA8A805513}" destId="{B6AC092B-19E8-473D-A487-E7DCF0C5264D}" srcOrd="0" destOrd="0" presId="urn:microsoft.com/office/officeart/2008/layout/LinedList"/>
    <dgm:cxn modelId="{38CA0440-2A17-421B-A6A0-00BFD777A506}" srcId="{B8F63470-3718-40C4-A410-F1464BD04C13}" destId="{D84332F0-9906-49F2-BA83-FEBA6D3ADDC9}" srcOrd="0" destOrd="0" parTransId="{511B6339-65A5-4380-A701-081CAC133A6A}" sibTransId="{E1F49C6A-98DA-407C-ABF2-00B1F371549B}"/>
    <dgm:cxn modelId="{67FB1148-BE20-4B48-8117-5522062AF4D8}" srcId="{B8F63470-3718-40C4-A410-F1464BD04C13}" destId="{3893EA8B-14EE-4417-B4EE-D37A0CA2855B}" srcOrd="2" destOrd="0" parTransId="{A2B1388A-7F8B-4AEB-AEB3-385D8EA7B1A1}" sibTransId="{42E57100-D402-428C-87C8-A414B27C2293}"/>
    <dgm:cxn modelId="{0041CEAD-6B24-41B3-AA8B-5B593B1B8A17}" type="presOf" srcId="{B8F63470-3718-40C4-A410-F1464BD04C13}" destId="{CDD0B5F0-B9A8-4325-91F8-3D41AB2F8613}" srcOrd="0" destOrd="0" presId="urn:microsoft.com/office/officeart/2008/layout/LinedList"/>
    <dgm:cxn modelId="{36B3E5C2-9691-4AF6-B6ED-30497178786E}" type="presOf" srcId="{3893EA8B-14EE-4417-B4EE-D37A0CA2855B}" destId="{27D364D0-36AB-4093-81A2-C1C7B5759090}" srcOrd="0" destOrd="0" presId="urn:microsoft.com/office/officeart/2008/layout/LinedList"/>
    <dgm:cxn modelId="{DDB8BBCF-EC76-402C-97C3-F5177F1C04AC}" type="presOf" srcId="{98141AFF-D096-431A-A38F-1B357B13E2B9}" destId="{67498A35-1FD5-45F6-A07D-922E54823E44}" srcOrd="0" destOrd="0" presId="urn:microsoft.com/office/officeart/2008/layout/LinedList"/>
    <dgm:cxn modelId="{8D11F1E0-4409-44C2-BECC-98A55EB87F44}" srcId="{B8F63470-3718-40C4-A410-F1464BD04C13}" destId="{98141AFF-D096-431A-A38F-1B357B13E2B9}" srcOrd="1" destOrd="0" parTransId="{A4B0C159-B772-4CE6-B883-3FAE2AC492F6}" sibTransId="{0A4158BE-B3A0-4892-B059-471C3FF45AD0}"/>
    <dgm:cxn modelId="{E29A33E5-D975-46CE-8512-18DA77268E00}" srcId="{B8F63470-3718-40C4-A410-F1464BD04C13}" destId="{FF33F13B-3288-4550-9D4D-724B55FF1A6A}" srcOrd="3" destOrd="0" parTransId="{DC879911-AED7-4CEA-AE65-5A9FD32878D9}" sibTransId="{1BAD7E9A-9FC7-491A-B9B8-905D1DB8BE70}"/>
    <dgm:cxn modelId="{6C3666EA-4E84-4FF2-8F01-9F58CE2ACAB8}" srcId="{B8F63470-3718-40C4-A410-F1464BD04C13}" destId="{9DC37393-438C-4C19-95A6-E4DA8A805513}" srcOrd="4" destOrd="0" parTransId="{AA018E2E-CF9D-49E3-9AF1-4EDE42B3EA01}" sibTransId="{75830ADC-7A1B-4EF7-AAA2-34C7614AC461}"/>
    <dgm:cxn modelId="{37EB4EF3-E601-4F83-9D3A-77431980925B}" type="presOf" srcId="{2ED48F35-D729-47D1-AAE7-B24EC46DB711}" destId="{B2E2CFE7-11B9-4F46-A440-1F23744D1CAC}" srcOrd="0" destOrd="0" presId="urn:microsoft.com/office/officeart/2008/layout/LinedList"/>
    <dgm:cxn modelId="{E734CF0C-15A8-40B1-81F0-1E16AB895F06}" type="presParOf" srcId="{CDD0B5F0-B9A8-4325-91F8-3D41AB2F8613}" destId="{FD0A6E67-8A34-4438-A0CF-DD364E8F4F65}" srcOrd="0" destOrd="0" presId="urn:microsoft.com/office/officeart/2008/layout/LinedList"/>
    <dgm:cxn modelId="{6D910961-F3D7-426B-B57A-6189D19D4404}" type="presParOf" srcId="{CDD0B5F0-B9A8-4325-91F8-3D41AB2F8613}" destId="{529ABBB8-42D7-4761-AC25-7576894C5E2F}" srcOrd="1" destOrd="0" presId="urn:microsoft.com/office/officeart/2008/layout/LinedList"/>
    <dgm:cxn modelId="{A3FB0AF2-81AC-46E2-B068-217565E21B40}" type="presParOf" srcId="{529ABBB8-42D7-4761-AC25-7576894C5E2F}" destId="{1DFE1A8A-B750-4CB2-9913-49E2BA2EF0FB}" srcOrd="0" destOrd="0" presId="urn:microsoft.com/office/officeart/2008/layout/LinedList"/>
    <dgm:cxn modelId="{1E0C47BD-CBE8-4C25-93E6-855965450082}" type="presParOf" srcId="{529ABBB8-42D7-4761-AC25-7576894C5E2F}" destId="{F2E7E993-72DB-4EE6-939D-3C0F753EF337}" srcOrd="1" destOrd="0" presId="urn:microsoft.com/office/officeart/2008/layout/LinedList"/>
    <dgm:cxn modelId="{B046CD95-6E47-44DC-AB73-D94A3F3EB3DC}" type="presParOf" srcId="{CDD0B5F0-B9A8-4325-91F8-3D41AB2F8613}" destId="{FBCF259D-DC87-4F80-B615-E281206A4CC6}" srcOrd="2" destOrd="0" presId="urn:microsoft.com/office/officeart/2008/layout/LinedList"/>
    <dgm:cxn modelId="{378ED3B9-6CE5-482A-AB80-D185B17A5B64}" type="presParOf" srcId="{CDD0B5F0-B9A8-4325-91F8-3D41AB2F8613}" destId="{6AA5DBAF-FEAA-4FE1-B0B4-617384820A86}" srcOrd="3" destOrd="0" presId="urn:microsoft.com/office/officeart/2008/layout/LinedList"/>
    <dgm:cxn modelId="{2B25A3BD-5EE1-4107-9726-1CFFA5869EB5}" type="presParOf" srcId="{6AA5DBAF-FEAA-4FE1-B0B4-617384820A86}" destId="{67498A35-1FD5-45F6-A07D-922E54823E44}" srcOrd="0" destOrd="0" presId="urn:microsoft.com/office/officeart/2008/layout/LinedList"/>
    <dgm:cxn modelId="{656ED605-DDCE-46D7-8549-B8D5E7AA9002}" type="presParOf" srcId="{6AA5DBAF-FEAA-4FE1-B0B4-617384820A86}" destId="{DC14E984-2599-43C7-864E-F3BB2D4E64CB}" srcOrd="1" destOrd="0" presId="urn:microsoft.com/office/officeart/2008/layout/LinedList"/>
    <dgm:cxn modelId="{8FD94E27-C9B5-4C08-86D1-B3509812FA97}" type="presParOf" srcId="{CDD0B5F0-B9A8-4325-91F8-3D41AB2F8613}" destId="{1593E370-A209-43D2-BF40-F6ACCE6C4698}" srcOrd="4" destOrd="0" presId="urn:microsoft.com/office/officeart/2008/layout/LinedList"/>
    <dgm:cxn modelId="{82CFF98C-5A8F-46B5-BA86-4024CBDB6594}" type="presParOf" srcId="{CDD0B5F0-B9A8-4325-91F8-3D41AB2F8613}" destId="{465F9714-D67D-438C-82C4-F5866D5F5FEF}" srcOrd="5" destOrd="0" presId="urn:microsoft.com/office/officeart/2008/layout/LinedList"/>
    <dgm:cxn modelId="{98086411-4F8B-4ED7-9D4E-D4AC12DD3903}" type="presParOf" srcId="{465F9714-D67D-438C-82C4-F5866D5F5FEF}" destId="{27D364D0-36AB-4093-81A2-C1C7B5759090}" srcOrd="0" destOrd="0" presId="urn:microsoft.com/office/officeart/2008/layout/LinedList"/>
    <dgm:cxn modelId="{7FF6CA16-F8A1-4CA5-B550-CD97693D05CB}" type="presParOf" srcId="{465F9714-D67D-438C-82C4-F5866D5F5FEF}" destId="{553679BF-FDDE-4BF0-8885-F359A0ED06ED}" srcOrd="1" destOrd="0" presId="urn:microsoft.com/office/officeart/2008/layout/LinedList"/>
    <dgm:cxn modelId="{DB41BAA3-DDA1-428A-BF76-858DD73ADE3D}" type="presParOf" srcId="{CDD0B5F0-B9A8-4325-91F8-3D41AB2F8613}" destId="{7A728F3F-495B-499C-B788-68823D2AA89E}" srcOrd="6" destOrd="0" presId="urn:microsoft.com/office/officeart/2008/layout/LinedList"/>
    <dgm:cxn modelId="{FAFBE899-1A3C-45F8-AAF5-DF2FC0622108}" type="presParOf" srcId="{CDD0B5F0-B9A8-4325-91F8-3D41AB2F8613}" destId="{513BF2F3-0D8E-4229-828E-DC2C72B120C3}" srcOrd="7" destOrd="0" presId="urn:microsoft.com/office/officeart/2008/layout/LinedList"/>
    <dgm:cxn modelId="{3194B754-4932-41BE-889E-18C51CC1926E}" type="presParOf" srcId="{513BF2F3-0D8E-4229-828E-DC2C72B120C3}" destId="{72C9FC30-91EA-4F48-B3DE-46C627AEDFFF}" srcOrd="0" destOrd="0" presId="urn:microsoft.com/office/officeart/2008/layout/LinedList"/>
    <dgm:cxn modelId="{96C6F662-AE54-44B9-A288-03D7DD66730B}" type="presParOf" srcId="{513BF2F3-0D8E-4229-828E-DC2C72B120C3}" destId="{94018698-E4F9-45E7-9F27-F44EA71E1ECE}" srcOrd="1" destOrd="0" presId="urn:microsoft.com/office/officeart/2008/layout/LinedList"/>
    <dgm:cxn modelId="{F7C2606B-702D-49DE-8DCE-A794CEAD4644}" type="presParOf" srcId="{CDD0B5F0-B9A8-4325-91F8-3D41AB2F8613}" destId="{E4040E84-66FF-4223-9BC5-BAA50B36AB44}" srcOrd="8" destOrd="0" presId="urn:microsoft.com/office/officeart/2008/layout/LinedList"/>
    <dgm:cxn modelId="{730384DB-35FC-4F16-A283-E0C3F8017ACB}" type="presParOf" srcId="{CDD0B5F0-B9A8-4325-91F8-3D41AB2F8613}" destId="{96AF3680-4AAA-4929-9EE8-D2B1FC18108D}" srcOrd="9" destOrd="0" presId="urn:microsoft.com/office/officeart/2008/layout/LinedList"/>
    <dgm:cxn modelId="{17858250-1469-480E-8170-92E9BB2A1793}" type="presParOf" srcId="{96AF3680-4AAA-4929-9EE8-D2B1FC18108D}" destId="{B6AC092B-19E8-473D-A487-E7DCF0C5264D}" srcOrd="0" destOrd="0" presId="urn:microsoft.com/office/officeart/2008/layout/LinedList"/>
    <dgm:cxn modelId="{F303EAB9-26EF-4A8B-95F5-CC069CC14D82}" type="presParOf" srcId="{96AF3680-4AAA-4929-9EE8-D2B1FC18108D}" destId="{E1ED8B30-C9E0-4304-A383-671F2FB935E1}" srcOrd="1" destOrd="0" presId="urn:microsoft.com/office/officeart/2008/layout/LinedList"/>
    <dgm:cxn modelId="{C78FC630-4B20-49FD-9DC6-29B4B5D28380}" type="presParOf" srcId="{CDD0B5F0-B9A8-4325-91F8-3D41AB2F8613}" destId="{38F7BA8D-39EC-4817-AA74-41510EC928F9}" srcOrd="10" destOrd="0" presId="urn:microsoft.com/office/officeart/2008/layout/LinedList"/>
    <dgm:cxn modelId="{F0C023B2-1B62-422D-BEAC-7A24F9A76D2B}" type="presParOf" srcId="{CDD0B5F0-B9A8-4325-91F8-3D41AB2F8613}" destId="{8036DE47-D32B-4596-995E-267127F6631A}" srcOrd="11" destOrd="0" presId="urn:microsoft.com/office/officeart/2008/layout/LinedList"/>
    <dgm:cxn modelId="{C113D06D-4DBD-44C2-8C3E-04DFFDCAD751}" type="presParOf" srcId="{8036DE47-D32B-4596-995E-267127F6631A}" destId="{B2E2CFE7-11B9-4F46-A440-1F23744D1CAC}" srcOrd="0" destOrd="0" presId="urn:microsoft.com/office/officeart/2008/layout/LinedList"/>
    <dgm:cxn modelId="{D7CA9037-08BB-45A9-8E44-E90F76056064}" type="presParOf" srcId="{8036DE47-D32B-4596-995E-267127F6631A}" destId="{163EF0B2-D5D9-45AC-88FC-A2DFB1E073B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815A0AC-BE41-4127-AB35-A7465406B9A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8F2092-0946-4B6B-A469-5A1106A45DB1}">
      <dgm:prSet/>
      <dgm:spPr/>
      <dgm:t>
        <a:bodyPr/>
        <a:lstStyle/>
        <a:p>
          <a:pPr>
            <a:lnSpc>
              <a:spcPct val="100000"/>
            </a:lnSpc>
          </a:pPr>
          <a:r>
            <a:rPr lang="es-ES"/>
            <a:t>Una rama de la ingeniería que se dedica al </a:t>
          </a:r>
          <a:r>
            <a:rPr lang="es-ES" b="1"/>
            <a:t>diseño, desarrollo, mantenimiento y gestión de sistemas de software</a:t>
          </a:r>
          <a:r>
            <a:rPr lang="es-ES"/>
            <a:t>. Se enfoca en aplicar principios de ingeniería para garantizar que el software sea confiable, eficiente y adaptable. </a:t>
          </a:r>
          <a:endParaRPr lang="en-US"/>
        </a:p>
      </dgm:t>
    </dgm:pt>
    <dgm:pt modelId="{F60C1C98-AD0A-43CC-A334-B7D80A0F93C2}" type="parTrans" cxnId="{84442AC8-39AE-49B8-9380-14F9B48DBB54}">
      <dgm:prSet/>
      <dgm:spPr/>
      <dgm:t>
        <a:bodyPr/>
        <a:lstStyle/>
        <a:p>
          <a:endParaRPr lang="en-US"/>
        </a:p>
      </dgm:t>
    </dgm:pt>
    <dgm:pt modelId="{445DF019-F39A-477A-8B79-3E79A73B19A9}" type="sibTrans" cxnId="{84442AC8-39AE-49B8-9380-14F9B48DBB54}">
      <dgm:prSet/>
      <dgm:spPr/>
      <dgm:t>
        <a:bodyPr/>
        <a:lstStyle/>
        <a:p>
          <a:endParaRPr lang="en-US"/>
        </a:p>
      </dgm:t>
    </dgm:pt>
    <dgm:pt modelId="{8E29D7C8-3B52-4F57-9BA9-718280E168A5}">
      <dgm:prSet/>
      <dgm:spPr/>
      <dgm:t>
        <a:bodyPr/>
        <a:lstStyle/>
        <a:p>
          <a:pPr>
            <a:lnSpc>
              <a:spcPct val="100000"/>
            </a:lnSpc>
          </a:pPr>
          <a:r>
            <a:rPr lang="es-ES"/>
            <a:t>A diferencia de otras disciplinas informáticas, la ingeniería de software implica un enfoque sistemático y disciplinado para la creación y mantenimiento de software. </a:t>
          </a:r>
          <a:endParaRPr lang="en-US"/>
        </a:p>
      </dgm:t>
    </dgm:pt>
    <dgm:pt modelId="{AF896468-0D56-4112-8F18-00F83DA66E4B}" type="parTrans" cxnId="{BB9CE033-7DAF-4FFA-9A7E-F241F25CA8E6}">
      <dgm:prSet/>
      <dgm:spPr/>
      <dgm:t>
        <a:bodyPr/>
        <a:lstStyle/>
        <a:p>
          <a:endParaRPr lang="en-US"/>
        </a:p>
      </dgm:t>
    </dgm:pt>
    <dgm:pt modelId="{AAF4134E-BFBF-4107-B917-128BF79739D7}" type="sibTrans" cxnId="{BB9CE033-7DAF-4FFA-9A7E-F241F25CA8E6}">
      <dgm:prSet/>
      <dgm:spPr/>
      <dgm:t>
        <a:bodyPr/>
        <a:lstStyle/>
        <a:p>
          <a:endParaRPr lang="en-US"/>
        </a:p>
      </dgm:t>
    </dgm:pt>
    <dgm:pt modelId="{C712134E-4D86-4913-8E09-6DABE6AC59DF}" type="pres">
      <dgm:prSet presAssocID="{5815A0AC-BE41-4127-AB35-A7465406B9AF}" presName="root" presStyleCnt="0">
        <dgm:presLayoutVars>
          <dgm:dir/>
          <dgm:resizeHandles val="exact"/>
        </dgm:presLayoutVars>
      </dgm:prSet>
      <dgm:spPr/>
    </dgm:pt>
    <dgm:pt modelId="{0AE22126-0360-4532-A4E3-64AA14C55AFF}" type="pres">
      <dgm:prSet presAssocID="{458F2092-0946-4B6B-A469-5A1106A45DB1}" presName="compNode" presStyleCnt="0"/>
      <dgm:spPr/>
    </dgm:pt>
    <dgm:pt modelId="{DF153047-625C-4E38-A836-5F294BD1D9BA}" type="pres">
      <dgm:prSet presAssocID="{458F2092-0946-4B6B-A469-5A1106A45DB1}" presName="bgRect" presStyleLbl="bgShp" presStyleIdx="0" presStyleCnt="2"/>
      <dgm:spPr/>
    </dgm:pt>
    <dgm:pt modelId="{42538F1B-087F-4DB0-8384-75A6F8B5B00C}" type="pres">
      <dgm:prSet presAssocID="{458F2092-0946-4B6B-A469-5A1106A45DB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ador"/>
        </a:ext>
      </dgm:extLst>
    </dgm:pt>
    <dgm:pt modelId="{97D9F4D0-A11D-4AFC-A761-77FEE46EC590}" type="pres">
      <dgm:prSet presAssocID="{458F2092-0946-4B6B-A469-5A1106A45DB1}" presName="spaceRect" presStyleCnt="0"/>
      <dgm:spPr/>
    </dgm:pt>
    <dgm:pt modelId="{02078AEE-8F56-449E-8CF2-D1F188C15418}" type="pres">
      <dgm:prSet presAssocID="{458F2092-0946-4B6B-A469-5A1106A45DB1}" presName="parTx" presStyleLbl="revTx" presStyleIdx="0" presStyleCnt="2">
        <dgm:presLayoutVars>
          <dgm:chMax val="0"/>
          <dgm:chPref val="0"/>
        </dgm:presLayoutVars>
      </dgm:prSet>
      <dgm:spPr/>
    </dgm:pt>
    <dgm:pt modelId="{605728E8-9F63-400F-AB5A-D3918694C9B6}" type="pres">
      <dgm:prSet presAssocID="{445DF019-F39A-477A-8B79-3E79A73B19A9}" presName="sibTrans" presStyleCnt="0"/>
      <dgm:spPr/>
    </dgm:pt>
    <dgm:pt modelId="{C74876DD-FECB-4538-9F72-CD526BDC6335}" type="pres">
      <dgm:prSet presAssocID="{8E29D7C8-3B52-4F57-9BA9-718280E168A5}" presName="compNode" presStyleCnt="0"/>
      <dgm:spPr/>
    </dgm:pt>
    <dgm:pt modelId="{23E16099-A8F2-472D-A723-FA2AA7B12FE0}" type="pres">
      <dgm:prSet presAssocID="{8E29D7C8-3B52-4F57-9BA9-718280E168A5}" presName="bgRect" presStyleLbl="bgShp" presStyleIdx="1" presStyleCnt="2"/>
      <dgm:spPr/>
    </dgm:pt>
    <dgm:pt modelId="{2B8E90E6-23C3-41C2-8BFE-543B334F6100}" type="pres">
      <dgm:prSet presAssocID="{8E29D7C8-3B52-4F57-9BA9-718280E168A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1C595A0D-FE7C-40C6-A200-C9216A72CEB4}" type="pres">
      <dgm:prSet presAssocID="{8E29D7C8-3B52-4F57-9BA9-718280E168A5}" presName="spaceRect" presStyleCnt="0"/>
      <dgm:spPr/>
    </dgm:pt>
    <dgm:pt modelId="{C9DA22B2-1B18-47EE-8E2C-9D534CA16B6D}" type="pres">
      <dgm:prSet presAssocID="{8E29D7C8-3B52-4F57-9BA9-718280E168A5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BB9CE033-7DAF-4FFA-9A7E-F241F25CA8E6}" srcId="{5815A0AC-BE41-4127-AB35-A7465406B9AF}" destId="{8E29D7C8-3B52-4F57-9BA9-718280E168A5}" srcOrd="1" destOrd="0" parTransId="{AF896468-0D56-4112-8F18-00F83DA66E4B}" sibTransId="{AAF4134E-BFBF-4107-B917-128BF79739D7}"/>
    <dgm:cxn modelId="{2ECCCE3A-BBB5-4A84-A742-7BD90276B7C9}" type="presOf" srcId="{8E29D7C8-3B52-4F57-9BA9-718280E168A5}" destId="{C9DA22B2-1B18-47EE-8E2C-9D534CA16B6D}" srcOrd="0" destOrd="0" presId="urn:microsoft.com/office/officeart/2018/2/layout/IconVerticalSolidList"/>
    <dgm:cxn modelId="{6C842281-DD58-4EDB-BF46-428C0AD942E7}" type="presOf" srcId="{458F2092-0946-4B6B-A469-5A1106A45DB1}" destId="{02078AEE-8F56-449E-8CF2-D1F188C15418}" srcOrd="0" destOrd="0" presId="urn:microsoft.com/office/officeart/2018/2/layout/IconVerticalSolidList"/>
    <dgm:cxn modelId="{ECC87A84-A54B-4A67-9E43-6D3B725EBB58}" type="presOf" srcId="{5815A0AC-BE41-4127-AB35-A7465406B9AF}" destId="{C712134E-4D86-4913-8E09-6DABE6AC59DF}" srcOrd="0" destOrd="0" presId="urn:microsoft.com/office/officeart/2018/2/layout/IconVerticalSolidList"/>
    <dgm:cxn modelId="{84442AC8-39AE-49B8-9380-14F9B48DBB54}" srcId="{5815A0AC-BE41-4127-AB35-A7465406B9AF}" destId="{458F2092-0946-4B6B-A469-5A1106A45DB1}" srcOrd="0" destOrd="0" parTransId="{F60C1C98-AD0A-43CC-A334-B7D80A0F93C2}" sibTransId="{445DF019-F39A-477A-8B79-3E79A73B19A9}"/>
    <dgm:cxn modelId="{8266178E-9F6B-4ABE-B43F-47E8317689F0}" type="presParOf" srcId="{C712134E-4D86-4913-8E09-6DABE6AC59DF}" destId="{0AE22126-0360-4532-A4E3-64AA14C55AFF}" srcOrd="0" destOrd="0" presId="urn:microsoft.com/office/officeart/2018/2/layout/IconVerticalSolidList"/>
    <dgm:cxn modelId="{D973C523-D414-4E07-AEE4-369D371A82E2}" type="presParOf" srcId="{0AE22126-0360-4532-A4E3-64AA14C55AFF}" destId="{DF153047-625C-4E38-A836-5F294BD1D9BA}" srcOrd="0" destOrd="0" presId="urn:microsoft.com/office/officeart/2018/2/layout/IconVerticalSolidList"/>
    <dgm:cxn modelId="{66D575EB-057A-46AD-AB46-018B4D1D7F04}" type="presParOf" srcId="{0AE22126-0360-4532-A4E3-64AA14C55AFF}" destId="{42538F1B-087F-4DB0-8384-75A6F8B5B00C}" srcOrd="1" destOrd="0" presId="urn:microsoft.com/office/officeart/2018/2/layout/IconVerticalSolidList"/>
    <dgm:cxn modelId="{1F132796-E994-4F3F-8ECD-AABD16FD0250}" type="presParOf" srcId="{0AE22126-0360-4532-A4E3-64AA14C55AFF}" destId="{97D9F4D0-A11D-4AFC-A761-77FEE46EC590}" srcOrd="2" destOrd="0" presId="urn:microsoft.com/office/officeart/2018/2/layout/IconVerticalSolidList"/>
    <dgm:cxn modelId="{FE24550C-7CF9-49AB-B0FD-E0EE00A7D0E7}" type="presParOf" srcId="{0AE22126-0360-4532-A4E3-64AA14C55AFF}" destId="{02078AEE-8F56-449E-8CF2-D1F188C15418}" srcOrd="3" destOrd="0" presId="urn:microsoft.com/office/officeart/2018/2/layout/IconVerticalSolidList"/>
    <dgm:cxn modelId="{AADAD83E-843D-4C5C-8068-9B2BFD1033BE}" type="presParOf" srcId="{C712134E-4D86-4913-8E09-6DABE6AC59DF}" destId="{605728E8-9F63-400F-AB5A-D3918694C9B6}" srcOrd="1" destOrd="0" presId="urn:microsoft.com/office/officeart/2018/2/layout/IconVerticalSolidList"/>
    <dgm:cxn modelId="{4D02F584-AB37-495D-863A-35A0356D5EC8}" type="presParOf" srcId="{C712134E-4D86-4913-8E09-6DABE6AC59DF}" destId="{C74876DD-FECB-4538-9F72-CD526BDC6335}" srcOrd="2" destOrd="0" presId="urn:microsoft.com/office/officeart/2018/2/layout/IconVerticalSolidList"/>
    <dgm:cxn modelId="{3ECBCB4D-68DF-4E05-979C-260EAE66A321}" type="presParOf" srcId="{C74876DD-FECB-4538-9F72-CD526BDC6335}" destId="{23E16099-A8F2-472D-A723-FA2AA7B12FE0}" srcOrd="0" destOrd="0" presId="urn:microsoft.com/office/officeart/2018/2/layout/IconVerticalSolidList"/>
    <dgm:cxn modelId="{0449698A-E29D-469A-8523-3C5E98FEAC6F}" type="presParOf" srcId="{C74876DD-FECB-4538-9F72-CD526BDC6335}" destId="{2B8E90E6-23C3-41C2-8BFE-543B334F6100}" srcOrd="1" destOrd="0" presId="urn:microsoft.com/office/officeart/2018/2/layout/IconVerticalSolidList"/>
    <dgm:cxn modelId="{C777EE9E-F110-4CBC-9D7B-A3285836E918}" type="presParOf" srcId="{C74876DD-FECB-4538-9F72-CD526BDC6335}" destId="{1C595A0D-FE7C-40C6-A200-C9216A72CEB4}" srcOrd="2" destOrd="0" presId="urn:microsoft.com/office/officeart/2018/2/layout/IconVerticalSolidList"/>
    <dgm:cxn modelId="{3D34C1EB-860A-4289-8958-45931F1B2D28}" type="presParOf" srcId="{C74876DD-FECB-4538-9F72-CD526BDC6335}" destId="{C9DA22B2-1B18-47EE-8E2C-9D534CA16B6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007D72-C3B2-4272-87DA-69B85E280753}">
      <dsp:nvSpPr>
        <dsp:cNvPr id="0" name=""/>
        <dsp:cNvSpPr/>
      </dsp:nvSpPr>
      <dsp:spPr>
        <a:xfrm>
          <a:off x="3201" y="445489"/>
          <a:ext cx="2539866" cy="152391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 dirty="0"/>
            <a:t>Introducción curso</a:t>
          </a:r>
          <a:endParaRPr lang="en-US" sz="3200" kern="1200" dirty="0"/>
        </a:p>
      </dsp:txBody>
      <dsp:txXfrm>
        <a:off x="3201" y="445489"/>
        <a:ext cx="2539866" cy="1523919"/>
      </dsp:txXfrm>
    </dsp:sp>
    <dsp:sp modelId="{39CA19A4-8F7C-4309-8179-A6288FA16B9E}">
      <dsp:nvSpPr>
        <dsp:cNvPr id="0" name=""/>
        <dsp:cNvSpPr/>
      </dsp:nvSpPr>
      <dsp:spPr>
        <a:xfrm>
          <a:off x="2797054" y="445489"/>
          <a:ext cx="2539866" cy="152391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/>
            <a:t>Contenido</a:t>
          </a:r>
          <a:endParaRPr lang="en-US" sz="3200" kern="1200"/>
        </a:p>
      </dsp:txBody>
      <dsp:txXfrm>
        <a:off x="2797054" y="445489"/>
        <a:ext cx="2539866" cy="1523919"/>
      </dsp:txXfrm>
    </dsp:sp>
    <dsp:sp modelId="{BB4C4EF2-333C-4F22-BF95-386BE2DF3554}">
      <dsp:nvSpPr>
        <dsp:cNvPr id="0" name=""/>
        <dsp:cNvSpPr/>
      </dsp:nvSpPr>
      <dsp:spPr>
        <a:xfrm>
          <a:off x="5590907" y="445489"/>
          <a:ext cx="2539866" cy="152391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/>
            <a:t>Metodología</a:t>
          </a:r>
          <a:endParaRPr lang="en-US" sz="3200" kern="1200"/>
        </a:p>
      </dsp:txBody>
      <dsp:txXfrm>
        <a:off x="5590907" y="445489"/>
        <a:ext cx="2539866" cy="1523919"/>
      </dsp:txXfrm>
    </dsp:sp>
    <dsp:sp modelId="{2B2E165E-46D4-474A-9B4D-7B07C107B5C2}">
      <dsp:nvSpPr>
        <dsp:cNvPr id="0" name=""/>
        <dsp:cNvSpPr/>
      </dsp:nvSpPr>
      <dsp:spPr>
        <a:xfrm>
          <a:off x="8384760" y="445489"/>
          <a:ext cx="2539866" cy="152391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/>
            <a:t>Evaluación</a:t>
          </a:r>
          <a:endParaRPr lang="en-US" sz="3200" kern="1200"/>
        </a:p>
      </dsp:txBody>
      <dsp:txXfrm>
        <a:off x="8384760" y="445489"/>
        <a:ext cx="2539866" cy="1523919"/>
      </dsp:txXfrm>
    </dsp:sp>
    <dsp:sp modelId="{7EE51938-6D91-4702-B072-84C730AF9E0D}">
      <dsp:nvSpPr>
        <dsp:cNvPr id="0" name=""/>
        <dsp:cNvSpPr/>
      </dsp:nvSpPr>
      <dsp:spPr>
        <a:xfrm>
          <a:off x="1400128" y="2223395"/>
          <a:ext cx="2539866" cy="152391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/>
            <a:t>Bibliografía</a:t>
          </a:r>
          <a:endParaRPr lang="en-US" sz="3200" kern="1200"/>
        </a:p>
      </dsp:txBody>
      <dsp:txXfrm>
        <a:off x="1400128" y="2223395"/>
        <a:ext cx="2539866" cy="1523919"/>
      </dsp:txXfrm>
    </dsp:sp>
    <dsp:sp modelId="{4B868BC0-35C1-496B-95C8-F05D02251680}">
      <dsp:nvSpPr>
        <dsp:cNvPr id="0" name=""/>
        <dsp:cNvSpPr/>
      </dsp:nvSpPr>
      <dsp:spPr>
        <a:xfrm>
          <a:off x="4193981" y="2223395"/>
          <a:ext cx="2539866" cy="152391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 dirty="0"/>
            <a:t>Saberes previos</a:t>
          </a:r>
          <a:endParaRPr lang="en-US" sz="3200" kern="1200" dirty="0"/>
        </a:p>
      </dsp:txBody>
      <dsp:txXfrm>
        <a:off x="4193981" y="2223395"/>
        <a:ext cx="2539866" cy="1523919"/>
      </dsp:txXfrm>
    </dsp:sp>
    <dsp:sp modelId="{E45AE2E0-394D-4EF9-81BA-74A476532131}">
      <dsp:nvSpPr>
        <dsp:cNvPr id="0" name=""/>
        <dsp:cNvSpPr/>
      </dsp:nvSpPr>
      <dsp:spPr>
        <a:xfrm>
          <a:off x="6987834" y="2223395"/>
          <a:ext cx="2539866" cy="152391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ABET</a:t>
          </a:r>
        </a:p>
      </dsp:txBody>
      <dsp:txXfrm>
        <a:off x="6987834" y="2223395"/>
        <a:ext cx="2539866" cy="152391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04CDDF-1421-4A04-B06C-C7242C02F018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FBBBB7-31A9-46CD-989E-2A120F2D59AF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La ingeniería de software </a:t>
          </a:r>
          <a:r>
            <a:rPr lang="es-ES" sz="2200" kern="1200" dirty="0">
              <a:highlight>
                <a:srgbClr val="FF0000"/>
              </a:highlight>
            </a:rPr>
            <a:t>no solo se limita a la escritura de código</a:t>
          </a:r>
          <a:r>
            <a:rPr lang="es-ES" sz="2200" kern="1200" dirty="0"/>
            <a:t>, sino que </a:t>
          </a:r>
          <a:r>
            <a:rPr lang="es-ES" sz="2200" kern="1200" dirty="0">
              <a:highlight>
                <a:srgbClr val="00FF00"/>
              </a:highlight>
            </a:rPr>
            <a:t>abarca todo el ciclo de vida del desarrollo de software, incluyendo la gestión de proyectos, la documentación y la colaboración</a:t>
          </a:r>
          <a:r>
            <a:rPr lang="es-ES" sz="2200" kern="1200" dirty="0"/>
            <a:t>. </a:t>
          </a:r>
          <a:endParaRPr lang="en-US" sz="2200" kern="1200" dirty="0"/>
        </a:p>
      </dsp:txBody>
      <dsp:txXfrm>
        <a:off x="696297" y="538547"/>
        <a:ext cx="4171627" cy="2590157"/>
      </dsp:txXfrm>
    </dsp:sp>
    <dsp:sp modelId="{1F4ED93E-1C94-4FDA-83AD-A53DDD92AA1E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7F1316-D4E5-4FBD-8D00-DCFFA020CB4C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/>
            <a:t>Es una disciplina fundamental para la creación de software confiable, eficiente y adaptable, que satisface las necesidades de los usuarios y de la sociedad en general. </a:t>
          </a:r>
          <a:endParaRPr lang="en-US" sz="2200" kern="1200"/>
        </a:p>
      </dsp:txBody>
      <dsp:txXfrm>
        <a:off x="5991936" y="538547"/>
        <a:ext cx="4171627" cy="25901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8DB304-6586-4296-B4FC-1392869A7874}">
      <dsp:nvSpPr>
        <dsp:cNvPr id="0" name=""/>
        <dsp:cNvSpPr/>
      </dsp:nvSpPr>
      <dsp:spPr>
        <a:xfrm>
          <a:off x="380489" y="0"/>
          <a:ext cx="5530735" cy="5530735"/>
        </a:xfrm>
        <a:prstGeom prst="diamond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2EC93D-9340-4054-9BE7-281FF3545209}">
      <dsp:nvSpPr>
        <dsp:cNvPr id="0" name=""/>
        <dsp:cNvSpPr/>
      </dsp:nvSpPr>
      <dsp:spPr>
        <a:xfrm>
          <a:off x="888351" y="628545"/>
          <a:ext cx="2156986" cy="215698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/>
            <a:t>Grupo 2</a:t>
          </a:r>
          <a:endParaRPr lang="en-US" sz="3000" kern="1200"/>
        </a:p>
      </dsp:txBody>
      <dsp:txXfrm>
        <a:off x="993646" y="733840"/>
        <a:ext cx="1946396" cy="1946396"/>
      </dsp:txXfrm>
    </dsp:sp>
    <dsp:sp modelId="{CA6B71FF-2CC9-433C-9A31-B27C0BFAB1C0}">
      <dsp:nvSpPr>
        <dsp:cNvPr id="0" name=""/>
        <dsp:cNvSpPr/>
      </dsp:nvSpPr>
      <dsp:spPr>
        <a:xfrm>
          <a:off x="3228818" y="525419"/>
          <a:ext cx="2156986" cy="2156986"/>
        </a:xfrm>
        <a:prstGeom prst="roundRect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/>
            <a:t>Martes  2-6 y Miércoles 12 -2 pm</a:t>
          </a:r>
          <a:endParaRPr lang="en-US" sz="3000" kern="1200"/>
        </a:p>
      </dsp:txBody>
      <dsp:txXfrm>
        <a:off x="3334113" y="630714"/>
        <a:ext cx="1946396" cy="1946396"/>
      </dsp:txXfrm>
    </dsp:sp>
    <dsp:sp modelId="{7C8F63B5-4284-4C43-AEAC-918D937A525C}">
      <dsp:nvSpPr>
        <dsp:cNvPr id="0" name=""/>
        <dsp:cNvSpPr/>
      </dsp:nvSpPr>
      <dsp:spPr>
        <a:xfrm>
          <a:off x="905909" y="2848328"/>
          <a:ext cx="2156986" cy="2156986"/>
        </a:xfrm>
        <a:prstGeom prst="roundRect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5FE8BD-5AC9-4BD3-ADAB-48EB6E764527}">
      <dsp:nvSpPr>
        <dsp:cNvPr id="0" name=""/>
        <dsp:cNvSpPr/>
      </dsp:nvSpPr>
      <dsp:spPr>
        <a:xfrm>
          <a:off x="3228818" y="2848328"/>
          <a:ext cx="2156986" cy="2156986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8FDF9D-1E05-48E7-91B1-EC146C16C345}">
      <dsp:nvSpPr>
        <dsp:cNvPr id="0" name=""/>
        <dsp:cNvSpPr/>
      </dsp:nvSpPr>
      <dsp:spPr>
        <a:xfrm>
          <a:off x="0" y="675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B9B64A-FD25-4D99-A03C-10F3E590437E}">
      <dsp:nvSpPr>
        <dsp:cNvPr id="0" name=""/>
        <dsp:cNvSpPr/>
      </dsp:nvSpPr>
      <dsp:spPr>
        <a:xfrm>
          <a:off x="0" y="675"/>
          <a:ext cx="6291714" cy="1105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Fundamentos de la arquitectura de software</a:t>
          </a:r>
          <a:br>
            <a:rPr lang="es-ES" sz="2500" kern="1200"/>
          </a:br>
          <a:endParaRPr lang="en-US" sz="2500" kern="1200"/>
        </a:p>
      </dsp:txBody>
      <dsp:txXfrm>
        <a:off x="0" y="675"/>
        <a:ext cx="6291714" cy="1105876"/>
      </dsp:txXfrm>
    </dsp:sp>
    <dsp:sp modelId="{B6E1C744-4B76-4022-976D-5DC7C905C633}">
      <dsp:nvSpPr>
        <dsp:cNvPr id="0" name=""/>
        <dsp:cNvSpPr/>
      </dsp:nvSpPr>
      <dsp:spPr>
        <a:xfrm>
          <a:off x="0" y="1106552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86D648-0D7F-43D0-98F0-E55F53E9156C}">
      <dsp:nvSpPr>
        <dsp:cNvPr id="0" name=""/>
        <dsp:cNvSpPr/>
      </dsp:nvSpPr>
      <dsp:spPr>
        <a:xfrm>
          <a:off x="0" y="1106552"/>
          <a:ext cx="6291714" cy="1105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Estilos y patrones arquitectónicos</a:t>
          </a:r>
          <a:br>
            <a:rPr lang="es-ES" sz="2500" kern="1200"/>
          </a:br>
          <a:endParaRPr lang="en-US" sz="2500" kern="1200"/>
        </a:p>
      </dsp:txBody>
      <dsp:txXfrm>
        <a:off x="0" y="1106552"/>
        <a:ext cx="6291714" cy="1105876"/>
      </dsp:txXfrm>
    </dsp:sp>
    <dsp:sp modelId="{FFB23488-606B-4375-AC5E-D9F60527A942}">
      <dsp:nvSpPr>
        <dsp:cNvPr id="0" name=""/>
        <dsp:cNvSpPr/>
      </dsp:nvSpPr>
      <dsp:spPr>
        <a:xfrm>
          <a:off x="0" y="2212429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58FB3A-15B0-4E25-8FA7-C257E2B677DE}">
      <dsp:nvSpPr>
        <dsp:cNvPr id="0" name=""/>
        <dsp:cNvSpPr/>
      </dsp:nvSpPr>
      <dsp:spPr>
        <a:xfrm>
          <a:off x="0" y="2212429"/>
          <a:ext cx="6291714" cy="1105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Documentación arquitectónica</a:t>
          </a:r>
          <a:br>
            <a:rPr lang="es-ES" sz="2500" kern="1200"/>
          </a:br>
          <a:endParaRPr lang="en-US" sz="2500" kern="1200"/>
        </a:p>
      </dsp:txBody>
      <dsp:txXfrm>
        <a:off x="0" y="2212429"/>
        <a:ext cx="6291714" cy="1105876"/>
      </dsp:txXfrm>
    </dsp:sp>
    <dsp:sp modelId="{7D10DA5C-FE7B-4FF6-A827-A5735B3359F9}">
      <dsp:nvSpPr>
        <dsp:cNvPr id="0" name=""/>
        <dsp:cNvSpPr/>
      </dsp:nvSpPr>
      <dsp:spPr>
        <a:xfrm>
          <a:off x="0" y="3318305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2ACFDF-6F47-46E6-946C-D5A3E43E52F6}">
      <dsp:nvSpPr>
        <dsp:cNvPr id="0" name=""/>
        <dsp:cNvSpPr/>
      </dsp:nvSpPr>
      <dsp:spPr>
        <a:xfrm>
          <a:off x="0" y="3318305"/>
          <a:ext cx="6291714" cy="1105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Calidad en arquitecturas de software</a:t>
          </a:r>
          <a:endParaRPr lang="en-US" sz="2500" kern="1200"/>
        </a:p>
      </dsp:txBody>
      <dsp:txXfrm>
        <a:off x="0" y="3318305"/>
        <a:ext cx="6291714" cy="1105876"/>
      </dsp:txXfrm>
    </dsp:sp>
    <dsp:sp modelId="{AA295387-422C-4ABF-BE9C-D51325975322}">
      <dsp:nvSpPr>
        <dsp:cNvPr id="0" name=""/>
        <dsp:cNvSpPr/>
      </dsp:nvSpPr>
      <dsp:spPr>
        <a:xfrm>
          <a:off x="0" y="4424182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76158A-EE59-4B6F-BFE4-63E9B629A54F}">
      <dsp:nvSpPr>
        <dsp:cNvPr id="0" name=""/>
        <dsp:cNvSpPr/>
      </dsp:nvSpPr>
      <dsp:spPr>
        <a:xfrm>
          <a:off x="0" y="4424182"/>
          <a:ext cx="6291714" cy="1105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Evaluación de arquitecturas</a:t>
          </a:r>
          <a:br>
            <a:rPr lang="es-ES" sz="2500" kern="1200"/>
          </a:br>
          <a:endParaRPr lang="en-US" sz="2500" kern="1200"/>
        </a:p>
      </dsp:txBody>
      <dsp:txXfrm>
        <a:off x="0" y="4424182"/>
        <a:ext cx="6291714" cy="110587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E729B0-534E-4B19-8A77-561B6756268F}">
      <dsp:nvSpPr>
        <dsp:cNvPr id="0" name=""/>
        <dsp:cNvSpPr/>
      </dsp:nvSpPr>
      <dsp:spPr>
        <a:xfrm>
          <a:off x="0" y="0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05FED1-C4BB-4A92-892B-84BC799C1669}">
      <dsp:nvSpPr>
        <dsp:cNvPr id="0" name=""/>
        <dsp:cNvSpPr/>
      </dsp:nvSpPr>
      <dsp:spPr>
        <a:xfrm>
          <a:off x="0" y="0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/>
            <a:t>Sesiones magistrales (teóricas y practicas)</a:t>
          </a:r>
          <a:endParaRPr lang="en-US" sz="2700" kern="1200"/>
        </a:p>
      </dsp:txBody>
      <dsp:txXfrm>
        <a:off x="0" y="0"/>
        <a:ext cx="6291714" cy="1382683"/>
      </dsp:txXfrm>
    </dsp:sp>
    <dsp:sp modelId="{0EF4815A-DF90-42AB-8B8D-8C4970D12E0E}">
      <dsp:nvSpPr>
        <dsp:cNvPr id="0" name=""/>
        <dsp:cNvSpPr/>
      </dsp:nvSpPr>
      <dsp:spPr>
        <a:xfrm>
          <a:off x="0" y="1382683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36A4AD-EC5D-415E-AD1D-38498D24AE7B}">
      <dsp:nvSpPr>
        <dsp:cNvPr id="0" name=""/>
        <dsp:cNvSpPr/>
      </dsp:nvSpPr>
      <dsp:spPr>
        <a:xfrm>
          <a:off x="0" y="1382683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/>
            <a:t>Talleres de practica en clase </a:t>
          </a:r>
          <a:endParaRPr lang="en-US" sz="2700" kern="1200"/>
        </a:p>
      </dsp:txBody>
      <dsp:txXfrm>
        <a:off x="0" y="1382683"/>
        <a:ext cx="6291714" cy="1382683"/>
      </dsp:txXfrm>
    </dsp:sp>
    <dsp:sp modelId="{E7615CAC-BF1E-4073-8705-932F058AA7E4}">
      <dsp:nvSpPr>
        <dsp:cNvPr id="0" name=""/>
        <dsp:cNvSpPr/>
      </dsp:nvSpPr>
      <dsp:spPr>
        <a:xfrm>
          <a:off x="0" y="2765367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3AAB5A-CD0F-4DDE-8297-B0A6C949EDF2}">
      <dsp:nvSpPr>
        <dsp:cNvPr id="0" name=""/>
        <dsp:cNvSpPr/>
      </dsp:nvSpPr>
      <dsp:spPr>
        <a:xfrm>
          <a:off x="0" y="2765367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/>
            <a:t>Proyecto Transversal (desde especificación de requerimientos – hasta prototipo funcional 60%)</a:t>
          </a:r>
          <a:endParaRPr lang="en-US" sz="2700" kern="1200"/>
        </a:p>
      </dsp:txBody>
      <dsp:txXfrm>
        <a:off x="0" y="2765367"/>
        <a:ext cx="6291714" cy="1382683"/>
      </dsp:txXfrm>
    </dsp:sp>
    <dsp:sp modelId="{2F78ED76-C55C-4FAD-A0BC-9B0E38E32384}">
      <dsp:nvSpPr>
        <dsp:cNvPr id="0" name=""/>
        <dsp:cNvSpPr/>
      </dsp:nvSpPr>
      <dsp:spPr>
        <a:xfrm>
          <a:off x="0" y="4148051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F6FB95-717E-4906-B2A6-61655AC21B15}">
      <dsp:nvSpPr>
        <dsp:cNvPr id="0" name=""/>
        <dsp:cNvSpPr/>
      </dsp:nvSpPr>
      <dsp:spPr>
        <a:xfrm>
          <a:off x="0" y="4148051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/>
            <a:t>Ponencias participantes</a:t>
          </a:r>
          <a:endParaRPr lang="en-US" sz="2700" kern="1200"/>
        </a:p>
      </dsp:txBody>
      <dsp:txXfrm>
        <a:off x="0" y="4148051"/>
        <a:ext cx="6291714" cy="138268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BF9845-3750-4D12-8952-9457E91E32C7}">
      <dsp:nvSpPr>
        <dsp:cNvPr id="0" name=""/>
        <dsp:cNvSpPr/>
      </dsp:nvSpPr>
      <dsp:spPr>
        <a:xfrm>
          <a:off x="0" y="0"/>
          <a:ext cx="629171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974F5C-A7EC-4169-B371-4F44CF0F5BA3}">
      <dsp:nvSpPr>
        <dsp:cNvPr id="0" name=""/>
        <dsp:cNvSpPr/>
      </dsp:nvSpPr>
      <dsp:spPr>
        <a:xfrm>
          <a:off x="0" y="0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300" kern="1200"/>
            <a:t>Exámenes teóricos</a:t>
          </a:r>
          <a:endParaRPr lang="en-US" sz="4300" kern="1200"/>
        </a:p>
      </dsp:txBody>
      <dsp:txXfrm>
        <a:off x="0" y="0"/>
        <a:ext cx="6291714" cy="1382683"/>
      </dsp:txXfrm>
    </dsp:sp>
    <dsp:sp modelId="{3692F1C4-8B3C-4B7B-A70E-3752A7ACC181}">
      <dsp:nvSpPr>
        <dsp:cNvPr id="0" name=""/>
        <dsp:cNvSpPr/>
      </dsp:nvSpPr>
      <dsp:spPr>
        <a:xfrm>
          <a:off x="0" y="1382683"/>
          <a:ext cx="629171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EC2E18-81DF-489D-BF60-B4B12F66643C}">
      <dsp:nvSpPr>
        <dsp:cNvPr id="0" name=""/>
        <dsp:cNvSpPr/>
      </dsp:nvSpPr>
      <dsp:spPr>
        <a:xfrm>
          <a:off x="0" y="1382683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300" kern="1200"/>
            <a:t>Exámenes prácticos</a:t>
          </a:r>
          <a:endParaRPr lang="en-US" sz="4300" kern="1200"/>
        </a:p>
      </dsp:txBody>
      <dsp:txXfrm>
        <a:off x="0" y="1382683"/>
        <a:ext cx="6291714" cy="1382683"/>
      </dsp:txXfrm>
    </dsp:sp>
    <dsp:sp modelId="{B56A0CA7-9388-4D3E-9FDC-466C5A638548}">
      <dsp:nvSpPr>
        <dsp:cNvPr id="0" name=""/>
        <dsp:cNvSpPr/>
      </dsp:nvSpPr>
      <dsp:spPr>
        <a:xfrm>
          <a:off x="0" y="2765367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F84494-1826-42C8-8704-D54ED25B6876}">
      <dsp:nvSpPr>
        <dsp:cNvPr id="0" name=""/>
        <dsp:cNvSpPr/>
      </dsp:nvSpPr>
      <dsp:spPr>
        <a:xfrm>
          <a:off x="0" y="2765367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300" kern="1200"/>
            <a:t>Entregables de proyectos</a:t>
          </a:r>
          <a:endParaRPr lang="en-US" sz="4300" kern="1200"/>
        </a:p>
      </dsp:txBody>
      <dsp:txXfrm>
        <a:off x="0" y="2765367"/>
        <a:ext cx="6291714" cy="1382683"/>
      </dsp:txXfrm>
    </dsp:sp>
    <dsp:sp modelId="{C58CFB47-4024-4721-9461-973D833FB643}">
      <dsp:nvSpPr>
        <dsp:cNvPr id="0" name=""/>
        <dsp:cNvSpPr/>
      </dsp:nvSpPr>
      <dsp:spPr>
        <a:xfrm>
          <a:off x="0" y="4148051"/>
          <a:ext cx="629171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80F700-9ECB-4F4F-81A4-5E36D0F4E4C9}">
      <dsp:nvSpPr>
        <dsp:cNvPr id="0" name=""/>
        <dsp:cNvSpPr/>
      </dsp:nvSpPr>
      <dsp:spPr>
        <a:xfrm>
          <a:off x="0" y="4148051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4300" kern="1200"/>
            <a:t>Talleres en clase</a:t>
          </a:r>
          <a:endParaRPr lang="en-US" sz="4300" kern="1200"/>
        </a:p>
      </dsp:txBody>
      <dsp:txXfrm>
        <a:off x="0" y="4148051"/>
        <a:ext cx="6291714" cy="138268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180C70-BC0D-4BF2-A78B-09AE628C3D17}">
      <dsp:nvSpPr>
        <dsp:cNvPr id="0" name=""/>
        <dsp:cNvSpPr/>
      </dsp:nvSpPr>
      <dsp:spPr>
        <a:xfrm>
          <a:off x="0" y="50965"/>
          <a:ext cx="6713552" cy="12776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/>
            <a:t>Lunes 10 a 12</a:t>
          </a:r>
          <a:endParaRPr lang="en-US" sz="3200" kern="1200"/>
        </a:p>
      </dsp:txBody>
      <dsp:txXfrm>
        <a:off x="62369" y="113334"/>
        <a:ext cx="6588814" cy="1152902"/>
      </dsp:txXfrm>
    </dsp:sp>
    <dsp:sp modelId="{1935DE85-73FB-4622-A59D-01D58D31B168}">
      <dsp:nvSpPr>
        <dsp:cNvPr id="0" name=""/>
        <dsp:cNvSpPr/>
      </dsp:nvSpPr>
      <dsp:spPr>
        <a:xfrm>
          <a:off x="0" y="1420765"/>
          <a:ext cx="6713552" cy="12776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 dirty="0"/>
            <a:t>Martes 10 a 12</a:t>
          </a:r>
          <a:endParaRPr lang="en-US" sz="3200" kern="1200" dirty="0"/>
        </a:p>
      </dsp:txBody>
      <dsp:txXfrm>
        <a:off x="62369" y="1483134"/>
        <a:ext cx="6588814" cy="1152902"/>
      </dsp:txXfrm>
    </dsp:sp>
    <dsp:sp modelId="{FA582336-A33A-4589-B12A-1E8F0B7B3CDB}">
      <dsp:nvSpPr>
        <dsp:cNvPr id="0" name=""/>
        <dsp:cNvSpPr/>
      </dsp:nvSpPr>
      <dsp:spPr>
        <a:xfrm>
          <a:off x="0" y="2790566"/>
          <a:ext cx="6713552" cy="12776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Se deben avisar con 1 dia de anticipación para buscar salon</a:t>
          </a:r>
          <a:endParaRPr lang="en-US" sz="3200" kern="1200" dirty="0"/>
        </a:p>
      </dsp:txBody>
      <dsp:txXfrm>
        <a:off x="62369" y="2852935"/>
        <a:ext cx="6588814" cy="115290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BFFFAC-DCC2-4B99-86C3-B1D8821C8218}">
      <dsp:nvSpPr>
        <dsp:cNvPr id="0" name=""/>
        <dsp:cNvSpPr/>
      </dsp:nvSpPr>
      <dsp:spPr>
        <a:xfrm>
          <a:off x="0" y="0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C3C162-FCF5-4DF8-B3F7-A001995C3476}">
      <dsp:nvSpPr>
        <dsp:cNvPr id="0" name=""/>
        <dsp:cNvSpPr/>
      </dsp:nvSpPr>
      <dsp:spPr>
        <a:xfrm>
          <a:off x="0" y="0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700" kern="1200"/>
            <a:t>Pressman, Roger S. Software Engineering :APractitionerś Approach. 7a ed. New York:McGraw Hill, 2010. Print</a:t>
          </a:r>
          <a:endParaRPr lang="en-US" sz="1700" kern="1200"/>
        </a:p>
      </dsp:txBody>
      <dsp:txXfrm>
        <a:off x="0" y="0"/>
        <a:ext cx="6291714" cy="1382683"/>
      </dsp:txXfrm>
    </dsp:sp>
    <dsp:sp modelId="{06884D33-F956-4E3E-BA6E-3606B66CF9C2}">
      <dsp:nvSpPr>
        <dsp:cNvPr id="0" name=""/>
        <dsp:cNvSpPr/>
      </dsp:nvSpPr>
      <dsp:spPr>
        <a:xfrm>
          <a:off x="0" y="1382683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107F6-5A6C-431E-A59C-599C62EFCEE8}">
      <dsp:nvSpPr>
        <dsp:cNvPr id="0" name=""/>
        <dsp:cNvSpPr/>
      </dsp:nvSpPr>
      <dsp:spPr>
        <a:xfrm>
          <a:off x="0" y="1382683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700" kern="1200"/>
            <a:t>Sommerville, Ian. Ingeniería de software.Novena edición. México D.F: PearsonEducación, 2011. Print.</a:t>
          </a:r>
          <a:endParaRPr lang="en-US" sz="1700" kern="1200"/>
        </a:p>
      </dsp:txBody>
      <dsp:txXfrm>
        <a:off x="0" y="1382683"/>
        <a:ext cx="6291714" cy="1382683"/>
      </dsp:txXfrm>
    </dsp:sp>
    <dsp:sp modelId="{FDAEF336-BA32-4846-B0FF-42AA45BA7AB4}">
      <dsp:nvSpPr>
        <dsp:cNvPr id="0" name=""/>
        <dsp:cNvSpPr/>
      </dsp:nvSpPr>
      <dsp:spPr>
        <a:xfrm>
          <a:off x="0" y="2765367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A64717-525B-40AF-8752-A1431622B840}">
      <dsp:nvSpPr>
        <dsp:cNvPr id="0" name=""/>
        <dsp:cNvSpPr/>
      </dsp:nvSpPr>
      <dsp:spPr>
        <a:xfrm>
          <a:off x="0" y="2765367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700" kern="1200"/>
            <a:t>Weitzenfeld, Alfredo. Ingeniería de softwareorientada a objetos con UML, Java e</a:t>
          </a:r>
          <a:endParaRPr lang="en-US" sz="1700" kern="1200"/>
        </a:p>
      </dsp:txBody>
      <dsp:txXfrm>
        <a:off x="0" y="2765367"/>
        <a:ext cx="6291714" cy="1382683"/>
      </dsp:txXfrm>
    </dsp:sp>
    <dsp:sp modelId="{AE5CE0BB-DC42-40B8-88F4-2D7FC4C2F472}">
      <dsp:nvSpPr>
        <dsp:cNvPr id="0" name=""/>
        <dsp:cNvSpPr/>
      </dsp:nvSpPr>
      <dsp:spPr>
        <a:xfrm>
          <a:off x="0" y="4148051"/>
          <a:ext cx="629171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8A14CC-2BAC-410B-92C0-AC0E47AF9A38}">
      <dsp:nvSpPr>
        <dsp:cNvPr id="0" name=""/>
        <dsp:cNvSpPr/>
      </dsp:nvSpPr>
      <dsp:spPr>
        <a:xfrm>
          <a:off x="0" y="4148051"/>
          <a:ext cx="6291714" cy="1382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700" kern="1200"/>
            <a:t>Gamma, E., Helm, R., Johnson, R., &amp; Vlissides, J. (1993, July). Design patterns: Abstraction and reuse of object-oriented design. In </a:t>
          </a:r>
          <a:r>
            <a:rPr lang="es-CO" sz="1700" i="1" kern="1200"/>
            <a:t>European conference on object-oriented programming</a:t>
          </a:r>
          <a:r>
            <a:rPr lang="es-CO" sz="1700" kern="1200"/>
            <a:t> (pp. 406-431). Berlin, Heidelberg: Springer Berlin Heidelberg.</a:t>
          </a:r>
          <a:endParaRPr lang="en-US" sz="1700" kern="1200"/>
        </a:p>
      </dsp:txBody>
      <dsp:txXfrm>
        <a:off x="0" y="4148051"/>
        <a:ext cx="6291714" cy="138268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0A6E67-8A34-4438-A0CF-DD364E8F4F65}">
      <dsp:nvSpPr>
        <dsp:cNvPr id="0" name=""/>
        <dsp:cNvSpPr/>
      </dsp:nvSpPr>
      <dsp:spPr>
        <a:xfrm>
          <a:off x="0" y="2717"/>
          <a:ext cx="6735443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FE1A8A-B750-4CB2-9913-49E2BA2EF0FB}">
      <dsp:nvSpPr>
        <dsp:cNvPr id="0" name=""/>
        <dsp:cNvSpPr/>
      </dsp:nvSpPr>
      <dsp:spPr>
        <a:xfrm>
          <a:off x="0" y="2717"/>
          <a:ext cx="6735443" cy="926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600" kern="1200"/>
            <a:t>Introducción a la Ingeniería de Software</a:t>
          </a:r>
          <a:br>
            <a:rPr lang="es-CO" sz="2600" kern="1200"/>
          </a:br>
          <a:endParaRPr lang="en-US" sz="2600" kern="1200"/>
        </a:p>
      </dsp:txBody>
      <dsp:txXfrm>
        <a:off x="0" y="2717"/>
        <a:ext cx="6735443" cy="926527"/>
      </dsp:txXfrm>
    </dsp:sp>
    <dsp:sp modelId="{FBCF259D-DC87-4F80-B615-E281206A4CC6}">
      <dsp:nvSpPr>
        <dsp:cNvPr id="0" name=""/>
        <dsp:cNvSpPr/>
      </dsp:nvSpPr>
      <dsp:spPr>
        <a:xfrm>
          <a:off x="0" y="929245"/>
          <a:ext cx="6735443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498A35-1FD5-45F6-A07D-922E54823E44}">
      <dsp:nvSpPr>
        <dsp:cNvPr id="0" name=""/>
        <dsp:cNvSpPr/>
      </dsp:nvSpPr>
      <dsp:spPr>
        <a:xfrm>
          <a:off x="0" y="929245"/>
          <a:ext cx="6735443" cy="926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600" kern="1200"/>
            <a:t>Procesos y modelos de desarrollo</a:t>
          </a:r>
          <a:br>
            <a:rPr lang="es-CO" sz="2600" kern="1200"/>
          </a:br>
          <a:endParaRPr lang="en-US" sz="2600" kern="1200"/>
        </a:p>
      </dsp:txBody>
      <dsp:txXfrm>
        <a:off x="0" y="929245"/>
        <a:ext cx="6735443" cy="926527"/>
      </dsp:txXfrm>
    </dsp:sp>
    <dsp:sp modelId="{1593E370-A209-43D2-BF40-F6ACCE6C4698}">
      <dsp:nvSpPr>
        <dsp:cNvPr id="0" name=""/>
        <dsp:cNvSpPr/>
      </dsp:nvSpPr>
      <dsp:spPr>
        <a:xfrm>
          <a:off x="0" y="1855773"/>
          <a:ext cx="6735443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D364D0-36AB-4093-81A2-C1C7B5759090}">
      <dsp:nvSpPr>
        <dsp:cNvPr id="0" name=""/>
        <dsp:cNvSpPr/>
      </dsp:nvSpPr>
      <dsp:spPr>
        <a:xfrm>
          <a:off x="0" y="1855773"/>
          <a:ext cx="6735443" cy="926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600" kern="1200"/>
            <a:t>Gestión de requerimientos</a:t>
          </a:r>
          <a:br>
            <a:rPr lang="es-CO" sz="2600" kern="1200"/>
          </a:br>
          <a:endParaRPr lang="en-US" sz="2600" kern="1200"/>
        </a:p>
      </dsp:txBody>
      <dsp:txXfrm>
        <a:off x="0" y="1855773"/>
        <a:ext cx="6735443" cy="926527"/>
      </dsp:txXfrm>
    </dsp:sp>
    <dsp:sp modelId="{7A728F3F-495B-499C-B788-68823D2AA89E}">
      <dsp:nvSpPr>
        <dsp:cNvPr id="0" name=""/>
        <dsp:cNvSpPr/>
      </dsp:nvSpPr>
      <dsp:spPr>
        <a:xfrm>
          <a:off x="0" y="2782301"/>
          <a:ext cx="6735443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C9FC30-91EA-4F48-B3DE-46C627AEDFFF}">
      <dsp:nvSpPr>
        <dsp:cNvPr id="0" name=""/>
        <dsp:cNvSpPr/>
      </dsp:nvSpPr>
      <dsp:spPr>
        <a:xfrm>
          <a:off x="0" y="2782301"/>
          <a:ext cx="6735443" cy="926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600" kern="1200"/>
            <a:t>Modelado y especificación de software</a:t>
          </a:r>
          <a:br>
            <a:rPr lang="es-CO" sz="2600" kern="1200"/>
          </a:br>
          <a:endParaRPr lang="en-US" sz="2600" kern="1200"/>
        </a:p>
      </dsp:txBody>
      <dsp:txXfrm>
        <a:off x="0" y="2782301"/>
        <a:ext cx="6735443" cy="926527"/>
      </dsp:txXfrm>
    </dsp:sp>
    <dsp:sp modelId="{E4040E84-66FF-4223-9BC5-BAA50B36AB44}">
      <dsp:nvSpPr>
        <dsp:cNvPr id="0" name=""/>
        <dsp:cNvSpPr/>
      </dsp:nvSpPr>
      <dsp:spPr>
        <a:xfrm>
          <a:off x="0" y="3708828"/>
          <a:ext cx="6735443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AC092B-19E8-473D-A487-E7DCF0C5264D}">
      <dsp:nvSpPr>
        <dsp:cNvPr id="0" name=""/>
        <dsp:cNvSpPr/>
      </dsp:nvSpPr>
      <dsp:spPr>
        <a:xfrm>
          <a:off x="0" y="3708828"/>
          <a:ext cx="6735443" cy="926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600" kern="1200"/>
            <a:t>Diseño de software</a:t>
          </a:r>
          <a:endParaRPr lang="en-US" sz="2600" kern="1200"/>
        </a:p>
      </dsp:txBody>
      <dsp:txXfrm>
        <a:off x="0" y="3708828"/>
        <a:ext cx="6735443" cy="926527"/>
      </dsp:txXfrm>
    </dsp:sp>
    <dsp:sp modelId="{38F7BA8D-39EC-4817-AA74-41510EC928F9}">
      <dsp:nvSpPr>
        <dsp:cNvPr id="0" name=""/>
        <dsp:cNvSpPr/>
      </dsp:nvSpPr>
      <dsp:spPr>
        <a:xfrm>
          <a:off x="0" y="4635356"/>
          <a:ext cx="6735443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E2CFE7-11B9-4F46-A440-1F23744D1CAC}">
      <dsp:nvSpPr>
        <dsp:cNvPr id="0" name=""/>
        <dsp:cNvSpPr/>
      </dsp:nvSpPr>
      <dsp:spPr>
        <a:xfrm>
          <a:off x="0" y="4635356"/>
          <a:ext cx="6735443" cy="926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600" kern="1200"/>
            <a:t>Pruebas de software</a:t>
          </a:r>
          <a:br>
            <a:rPr lang="es-CO" sz="2600" kern="1200"/>
          </a:br>
          <a:endParaRPr lang="en-US" sz="2600" kern="1200"/>
        </a:p>
      </dsp:txBody>
      <dsp:txXfrm>
        <a:off x="0" y="4635356"/>
        <a:ext cx="6735443" cy="92652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53047-625C-4E38-A836-5F294BD1D9BA}">
      <dsp:nvSpPr>
        <dsp:cNvPr id="0" name=""/>
        <dsp:cNvSpPr/>
      </dsp:nvSpPr>
      <dsp:spPr>
        <a:xfrm>
          <a:off x="0" y="707092"/>
          <a:ext cx="10515600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538F1B-087F-4DB0-8384-75A6F8B5B00C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78AEE-8F56-449E-8CF2-D1F188C15418}">
      <dsp:nvSpPr>
        <dsp:cNvPr id="0" name=""/>
        <dsp:cNvSpPr/>
      </dsp:nvSpPr>
      <dsp:spPr>
        <a:xfrm>
          <a:off x="1507738" y="707092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/>
            <a:t>Una rama de la ingeniería que se dedica al </a:t>
          </a:r>
          <a:r>
            <a:rPr lang="es-ES" sz="2000" b="1" kern="1200"/>
            <a:t>diseño, desarrollo, mantenimiento y gestión de sistemas de software</a:t>
          </a:r>
          <a:r>
            <a:rPr lang="es-ES" sz="2000" kern="1200"/>
            <a:t>. Se enfoca en aplicar principios de ingeniería para garantizar que el software sea confiable, eficiente y adaptable. </a:t>
          </a:r>
          <a:endParaRPr lang="en-US" sz="2000" kern="1200"/>
        </a:p>
      </dsp:txBody>
      <dsp:txXfrm>
        <a:off x="1507738" y="707092"/>
        <a:ext cx="9007861" cy="1305401"/>
      </dsp:txXfrm>
    </dsp:sp>
    <dsp:sp modelId="{23E16099-A8F2-472D-A723-FA2AA7B12FE0}">
      <dsp:nvSpPr>
        <dsp:cNvPr id="0" name=""/>
        <dsp:cNvSpPr/>
      </dsp:nvSpPr>
      <dsp:spPr>
        <a:xfrm>
          <a:off x="0" y="2338844"/>
          <a:ext cx="10515600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8E90E6-23C3-41C2-8BFE-543B334F6100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DA22B2-1B18-47EE-8E2C-9D534CA16B6D}">
      <dsp:nvSpPr>
        <dsp:cNvPr id="0" name=""/>
        <dsp:cNvSpPr/>
      </dsp:nvSpPr>
      <dsp:spPr>
        <a:xfrm>
          <a:off x="1507738" y="2338844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/>
            <a:t>A diferencia de otras disciplinas informáticas, la ingeniería de software implica un enfoque sistemático y disciplinado para la creación y mantenimiento de software. </a:t>
          </a:r>
          <a:endParaRPr lang="en-US" sz="2000" kern="1200"/>
        </a:p>
      </dsp:txBody>
      <dsp:txXfrm>
        <a:off x="1507738" y="2338844"/>
        <a:ext cx="9007861" cy="13054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14C01-46EC-4D2D-AC8F-31F93469C8DF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7475B4-3170-429E-BF1C-E9D97C78C4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7507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475B4-3170-429E-BF1C-E9D97C78C489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34020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D36D82-1E24-EB14-DF3B-B91E2CD8EA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E261F31-E900-17DC-4DAE-737B0BBB51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6303C2-D72F-C52C-58B6-D1024D3B4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4697813-BD1E-0658-DB0D-858C714DC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1683F6-7D54-C62B-35E7-D9DEB4BC2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00233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B250FF-6B89-9821-6869-AD3F49E15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601B51-6823-103F-0413-E8AC166BDB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BA1CEA-BDFC-F37F-E1D8-396E1C81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9435C8-3E85-6A02-FA5A-15645A304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7406D05-972E-42FB-604F-0A0D74BAD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6210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05CDB8B-90BA-171B-A632-D1C3EFA24F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A659AAE-324D-4EA8-F9B5-F498E42BB5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3E1717-D4E1-922D-B3AD-8A49E57E2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73D924-057B-251E-519B-9D06723E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EDC405-2BEA-611F-9706-C8E128040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40230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E7A62A-B2D1-3F82-6DCE-0F90FBA11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10D2DB-B7BF-DDBA-B4C7-52C3636E4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432C3C-8D26-4F55-1040-3F002E61B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52D873-01F0-4CE5-9258-0DFED0CF7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F5191F7-15CB-3D7A-BC7F-3621A8B2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91371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79CDB-6A89-23D6-2698-098B11195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B5DB3E5-9477-B4A4-6D11-A11F56F67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5A3487-A09E-8B3B-D880-FFCB5EE62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49364BB-1014-055E-4008-C6A805F9A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041F21-D7B0-ABAE-C6F2-0C2DEFFEB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2316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0D2B18-4F76-CBAB-9BEE-325AEAD0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E73DBF-D082-7CFE-9DBE-B4597C0B7C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3589B03-AB07-FDF5-69AE-F23FD581A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E996043-AF92-A6BA-D2FA-FC182444F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1135E0E-1CD4-13F1-4E6C-E389B16AB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139F106-A381-2134-FEAE-504E16D38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4737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752D15-4D0B-77C0-74DF-2173EA0D0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D3CBF33-140D-A59A-D762-38969B66F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69ADF25-B7F4-2FF1-275B-035770AF5D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64614C-A00F-2B49-5A23-2320C04F21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B0B26AA-4315-D2AF-B704-D3A22022E7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DD039AD-E8F0-166D-0F6D-DE9FCE34A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2C081D7-1940-69E9-1EBE-05690DE92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75C8278-42BB-9986-F0CE-467811B0F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84073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64FC78-B75F-22A5-A9AA-948BBD4BF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036A07-6CB9-53BB-77FE-0DBA66CA8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9158632-38D8-3046-172C-8D9B7D9C4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5671824-60C9-075F-900E-6BAB45CF3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7279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8772250-119F-6E45-713E-AD40C093B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1F16A6A-84A3-1DC7-3CED-6F77008C8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D0AFB7B-389C-B27F-B1D2-871D7A2A4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2550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53E907-26AF-9985-2BAD-6778392F6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EEEDDE-7A5D-5FE3-CC35-31B3ABF3A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B81E3E-1484-4F48-C863-9D168AA0E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3FA429D-AED6-7F0C-E266-0242ABE58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273CBA-F0D8-8AC4-1C68-4084E6F92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B989A8-AE9B-F2AE-D352-61B00592F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83564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9AF08B-28C0-DF7E-91CD-04AE2EFE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0EA6255-5345-EEAE-F7D8-8D0FF32596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9B69671-CBB6-4B57-3614-AD475994B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BE3F683-721B-6C1F-CC4E-B5FC6D845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D8C49A2-E329-33EF-3F2A-C305ECF9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508405-49CB-97BB-C76C-BB135B465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36941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BB020C0-D591-8415-0BA1-5DFF7A61F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D0B2502-77FD-2256-C5F4-8572EBA4E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102E6DE-E9A9-82AD-50BC-0BC51D15F4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7FB711-BB88-4880-A392-09913EAB908D}" type="datetimeFigureOut">
              <a:rPr lang="es-CO" smtClean="0"/>
              <a:t>2/02/2026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13FA6E-BA8F-8E02-947E-D8E86A36A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774741-BABB-5B79-AB4A-D7FDEA38FE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9B02B7-9609-478D-88D0-3A2C22C7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40246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ídeo 4" descr="Vista al cielo en el centro de una ciudad">
            <a:extLst>
              <a:ext uri="{FF2B5EF4-FFF2-40B4-BE49-F238E27FC236}">
                <a16:creationId xmlns:a16="http://schemas.microsoft.com/office/drawing/2014/main" id="{CBF12430-604E-112F-F71D-4D6AB16FD7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0A2788-C521-CE21-6266-ACA0D7B852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CO" sz="5200">
                <a:solidFill>
                  <a:srgbClr val="FFFFFF"/>
                </a:solidFill>
              </a:rPr>
              <a:t>Arquitectura de Software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C22F6C-42A7-259A-0368-A6E71D8E9B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Ing. Carlos Henríquez</a:t>
            </a:r>
            <a:endParaRPr lang="es-CO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289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228DED-0470-2052-260F-5E45AB951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s-ES" sz="5400"/>
              <a:t>ABET</a:t>
            </a:r>
            <a:endParaRPr lang="es-CO" sz="540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5F3F5DA-D6BE-D720-3D10-2AF7FD629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s-ES" sz="2200"/>
              <a:t>ABET, en español, es el acrónimo de Accreditation Board for Engineering and Technology (Junta de Acreditación para la Ingeniería y la Tecnología). </a:t>
            </a:r>
          </a:p>
          <a:p>
            <a:r>
              <a:rPr lang="es-ES" sz="2200"/>
              <a:t>Es una organización sin ánimo de lucro que acredita programas académicos en áreas como ciencias aplicadas y naturales, computación, ingeniería y tecnologías de ingeniería.</a:t>
            </a:r>
            <a:endParaRPr lang="es-CO" sz="220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84BCD12-B2B2-7F20-2C10-786A0B38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032947"/>
            <a:ext cx="5458968" cy="479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095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4C62C1-6763-D205-20D4-61D07BE01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 es la Ingeniería De Software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ADCEC64-37D9-857C-3832-8A307BC927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3042" y="1658691"/>
            <a:ext cx="7685134" cy="376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57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BC350E-2CEE-9635-D109-801791536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Que es la Ingeniería de Software</a:t>
            </a:r>
            <a:endParaRPr lang="es-CO" dirty="0"/>
          </a:p>
        </p:txBody>
      </p:sp>
      <p:graphicFrame>
        <p:nvGraphicFramePr>
          <p:cNvPr id="27" name="Marcador de contenido 2">
            <a:extLst>
              <a:ext uri="{FF2B5EF4-FFF2-40B4-BE49-F238E27FC236}">
                <a16:creationId xmlns:a16="http://schemas.microsoft.com/office/drawing/2014/main" id="{EA0AE14D-9D00-58A1-25C7-E1C15EE2A7E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3851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4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C5B1F9-B229-1A69-1558-FB5537F23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s-ES" sz="4800"/>
              <a:t>Ingeniería de Software</a:t>
            </a:r>
            <a:endParaRPr lang="es-CO" sz="480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Marcador de contenido 2">
            <a:extLst>
              <a:ext uri="{FF2B5EF4-FFF2-40B4-BE49-F238E27FC236}">
                <a16:creationId xmlns:a16="http://schemas.microsoft.com/office/drawing/2014/main" id="{516AD980-213B-C251-B186-98C0AB51BC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0725646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51120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no sosteniendo un bolígrafo sombreando un número en una hoja">
            <a:extLst>
              <a:ext uri="{FF2B5EF4-FFF2-40B4-BE49-F238E27FC236}">
                <a16:creationId xmlns:a16="http://schemas.microsoft.com/office/drawing/2014/main" id="{9FEBCC26-A983-58DF-E5E2-C0E1E0CDA9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75A39C4-96A5-118C-B764-30962D0AA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Prueba Diagnostica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210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3EF3BF5-55A7-A3BB-9B87-CB6354DEA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s-ES" sz="4000">
                <a:solidFill>
                  <a:srgbClr val="FFFFFF"/>
                </a:solidFill>
              </a:rPr>
              <a:t>Objetivo Sesión</a:t>
            </a:r>
            <a:endParaRPr lang="es-CO" sz="4000">
              <a:solidFill>
                <a:srgbClr val="FFFFFF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26F0A040-38E5-E6B9-85AA-59723D7394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185534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44414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15D9160-3EF3-3405-5DA7-C2AA5BE05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s-ES" sz="4100">
                <a:solidFill>
                  <a:srgbClr val="FFFFFF"/>
                </a:solidFill>
              </a:rPr>
              <a:t>Arquitectura de Software</a:t>
            </a:r>
            <a:endParaRPr lang="es-CO" sz="4100">
              <a:solidFill>
                <a:srgbClr val="FFFFFF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277AD813-E44C-118A-6682-F76A68C9FF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6051041"/>
              </p:ext>
            </p:extLst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5598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807BA84-B22D-AE1A-BD0E-42C96F8E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Contenido</a:t>
            </a:r>
            <a:endParaRPr lang="es-CO">
              <a:solidFill>
                <a:srgbClr val="FFFFFF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30464F04-4DDA-567C-8E43-6ABEDE23D7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8126717"/>
              </p:ext>
            </p:extLst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2700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399EEE-EC3B-A664-7E71-BD77801DC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s-ES" sz="4100">
                <a:solidFill>
                  <a:srgbClr val="FFFFFF"/>
                </a:solidFill>
              </a:rPr>
              <a:t>Metodología </a:t>
            </a:r>
            <a:endParaRPr lang="es-CO" sz="4100">
              <a:solidFill>
                <a:srgbClr val="FFFFFF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0E641641-31A1-2B01-D02C-2F931FC53C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1439849"/>
              </p:ext>
            </p:extLst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4765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4BE0E6-BE6D-A5AC-C587-B1E42C7F8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Evaluación</a:t>
            </a:r>
            <a:endParaRPr lang="es-CO">
              <a:solidFill>
                <a:srgbClr val="FFFFFF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648158FF-A8C7-5DE3-54E3-3A8D69CE9B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0057671"/>
              </p:ext>
            </p:extLst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2335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065942-6636-A88E-F695-7E09A733D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1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EF1F7F1-AB78-64CB-F3CE-2546121B2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Tutorías</a:t>
            </a:r>
          </a:p>
        </p:txBody>
      </p:sp>
      <p:sp>
        <p:nvSpPr>
          <p:cNvPr id="57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Marcador de contenido 5">
            <a:extLst>
              <a:ext uri="{FF2B5EF4-FFF2-40B4-BE49-F238E27FC236}">
                <a16:creationId xmlns:a16="http://schemas.microsoft.com/office/drawing/2014/main" id="{61DF8879-2E0E-DBC9-F40E-9A40E066D8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5272129"/>
              </p:ext>
            </p:extLst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10559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295711B-8ABE-6206-F9FD-76470B52D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Bibliografia</a:t>
            </a:r>
            <a:endParaRPr lang="es-CO">
              <a:solidFill>
                <a:srgbClr val="FFFFFF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D71135DD-5D78-99C5-EAC5-7BE8603D3E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5871074"/>
              </p:ext>
            </p:extLst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7857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5A632B-B15A-489E-8337-BC0F40DB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6E895C8D-1379-40B8-8B1B-B6F5AEAF0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05262" y="859948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207218F-15AD-87D7-4460-642F28778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Saberes Previos</a:t>
            </a:r>
            <a:endParaRPr lang="es-CO">
              <a:solidFill>
                <a:srgbClr val="FFFFFF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51547D7-AD18-407B-A5F4-F8225B5DC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5452" y="434266"/>
            <a:ext cx="7217701" cy="5922084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797F9B88-ECB9-C150-0978-C5019FCDC8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2470514"/>
              </p:ext>
            </p:extLst>
          </p:nvPr>
        </p:nvGraphicFramePr>
        <p:xfrm>
          <a:off x="4763911" y="609600"/>
          <a:ext cx="6735443" cy="55646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65053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463</Words>
  <Application>Microsoft Office PowerPoint</Application>
  <PresentationFormat>Panorámica</PresentationFormat>
  <Paragraphs>57</Paragraphs>
  <Slides>14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Tema de Office</vt:lpstr>
      <vt:lpstr>Arquitectura de Software</vt:lpstr>
      <vt:lpstr>Objetivo Sesión</vt:lpstr>
      <vt:lpstr>Arquitectura de Software</vt:lpstr>
      <vt:lpstr>Contenido</vt:lpstr>
      <vt:lpstr>Metodología </vt:lpstr>
      <vt:lpstr>Evaluación</vt:lpstr>
      <vt:lpstr>Tutorías</vt:lpstr>
      <vt:lpstr>Bibliografia</vt:lpstr>
      <vt:lpstr>Saberes Previos</vt:lpstr>
      <vt:lpstr>ABET</vt:lpstr>
      <vt:lpstr>Que es la Ingeniería De Software</vt:lpstr>
      <vt:lpstr>Que es la Ingeniería de Software</vt:lpstr>
      <vt:lpstr>Ingeniería de Software</vt:lpstr>
      <vt:lpstr>Prueba Diagnostica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Carlos Henriquez Miranda</dc:creator>
  <cp:lastModifiedBy>Carlos Henriquez Miranda</cp:lastModifiedBy>
  <cp:revision>9</cp:revision>
  <dcterms:created xsi:type="dcterms:W3CDTF">2025-07-31T14:58:50Z</dcterms:created>
  <dcterms:modified xsi:type="dcterms:W3CDTF">2026-02-02T19:02:42Z</dcterms:modified>
</cp:coreProperties>
</file>

<file path=docProps/thumbnail.jpeg>
</file>